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61" r:id="rId2"/>
    <p:sldId id="262" r:id="rId3"/>
    <p:sldId id="263" r:id="rId4"/>
    <p:sldId id="264" r:id="rId5"/>
    <p:sldId id="265" r:id="rId6"/>
    <p:sldId id="266" r:id="rId7"/>
    <p:sldId id="377" r:id="rId8"/>
    <p:sldId id="378" r:id="rId9"/>
    <p:sldId id="314" r:id="rId10"/>
    <p:sldId id="306" r:id="rId11"/>
    <p:sldId id="307" r:id="rId12"/>
    <p:sldId id="381" r:id="rId13"/>
    <p:sldId id="379" r:id="rId14"/>
    <p:sldId id="382" r:id="rId15"/>
    <p:sldId id="380" r:id="rId16"/>
    <p:sldId id="31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99">
          <p15:clr>
            <a:srgbClr val="A4A3A4"/>
          </p15:clr>
        </p15:guide>
        <p15:guide id="2" pos="385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CCAA"/>
    <a:srgbClr val="060930"/>
    <a:srgbClr val="F4ABC4"/>
    <a:srgbClr val="595B83"/>
    <a:srgbClr val="333456"/>
    <a:srgbClr val="BF9000"/>
    <a:srgbClr val="FFC000"/>
    <a:srgbClr val="C55A11"/>
    <a:srgbClr val="843C0C"/>
    <a:srgbClr val="00D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53"/>
      </p:cViewPr>
      <p:guideLst>
        <p:guide orient="horz" pos="1499"/>
        <p:guide pos="385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CAB15-6308-4907-94B9-34971309631B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E1CC3-3C28-4DDA-B288-256926B1DE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85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69DA-1594-4DE1-97F9-282500B7BE51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38BFE-1A23-4C41-A120-F68ECC1048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69DA-1594-4DE1-97F9-282500B7BE51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38BFE-1A23-4C41-A120-F68ECC1048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69DA-1594-4DE1-97F9-282500B7BE51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38BFE-1A23-4C41-A120-F68ECC1048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3472067"/>
            <a:ext cx="8768000" cy="15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333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712000" y="5327367"/>
            <a:ext cx="8768000" cy="69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0" y="6497800"/>
            <a:ext cx="12192000" cy="369200"/>
          </a:xfrm>
          <a:prstGeom prst="rect">
            <a:avLst/>
          </a:prstGeom>
          <a:solidFill>
            <a:srgbClr val="FCB0B6"/>
          </a:solidFill>
          <a:ln w="28575" cap="flat" cmpd="sng">
            <a:solidFill>
              <a:srgbClr val="DE8C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" name="Google Shape;81;p11"/>
          <p:cNvGrpSpPr/>
          <p:nvPr/>
        </p:nvGrpSpPr>
        <p:grpSpPr>
          <a:xfrm flipH="1">
            <a:off x="10163953" y="5465541"/>
            <a:ext cx="3021707" cy="1425191"/>
            <a:chOff x="3992750" y="3100500"/>
            <a:chExt cx="2894725" cy="1365300"/>
          </a:xfrm>
        </p:grpSpPr>
        <p:sp>
          <p:nvSpPr>
            <p:cNvPr id="82" name="Google Shape;82;p11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" name="Google Shape;85;p11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" name="Google Shape;86;p11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9" name="Google Shape;89;p11"/>
          <p:cNvSpPr/>
          <p:nvPr/>
        </p:nvSpPr>
        <p:spPr>
          <a:xfrm flipH="1">
            <a:off x="-432043" y="2911345"/>
            <a:ext cx="2460080" cy="103532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1"/>
          <p:cNvSpPr/>
          <p:nvPr/>
        </p:nvSpPr>
        <p:spPr>
          <a:xfrm flipH="1">
            <a:off x="9731924" y="961429"/>
            <a:ext cx="2460080" cy="1035320"/>
          </a:xfrm>
          <a:custGeom>
            <a:avLst/>
            <a:gdLst/>
            <a:ahLst/>
            <a:cxnLst/>
            <a:rect l="l" t="t" r="r" b="b"/>
            <a:pathLst>
              <a:path w="95500" h="40191" extrusionOk="0">
                <a:moveTo>
                  <a:pt x="66409" y="0"/>
                </a:moveTo>
                <a:cubicBezTo>
                  <a:pt x="64164" y="0"/>
                  <a:pt x="62227" y="461"/>
                  <a:pt x="60750" y="819"/>
                </a:cubicBezTo>
                <a:cubicBezTo>
                  <a:pt x="57256" y="1639"/>
                  <a:pt x="53979" y="3205"/>
                  <a:pt x="51087" y="5350"/>
                </a:cubicBezTo>
                <a:cubicBezTo>
                  <a:pt x="49273" y="6711"/>
                  <a:pt x="47083" y="7415"/>
                  <a:pt x="44862" y="7415"/>
                </a:cubicBezTo>
                <a:cubicBezTo>
                  <a:pt x="43898" y="7415"/>
                  <a:pt x="42927" y="7282"/>
                  <a:pt x="41978" y="7012"/>
                </a:cubicBezTo>
                <a:cubicBezTo>
                  <a:pt x="41118" y="6741"/>
                  <a:pt x="40228" y="6609"/>
                  <a:pt x="39341" y="6609"/>
                </a:cubicBezTo>
                <a:cubicBezTo>
                  <a:pt x="38415" y="6609"/>
                  <a:pt x="37491" y="6753"/>
                  <a:pt x="36604" y="7037"/>
                </a:cubicBezTo>
                <a:cubicBezTo>
                  <a:pt x="32821" y="8241"/>
                  <a:pt x="32869" y="11398"/>
                  <a:pt x="28532" y="13615"/>
                </a:cubicBezTo>
                <a:cubicBezTo>
                  <a:pt x="27472" y="14164"/>
                  <a:pt x="26466" y="14368"/>
                  <a:pt x="25481" y="14368"/>
                </a:cubicBezTo>
                <a:cubicBezTo>
                  <a:pt x="22594" y="14368"/>
                  <a:pt x="19890" y="12608"/>
                  <a:pt x="16542" y="12608"/>
                </a:cubicBezTo>
                <a:cubicBezTo>
                  <a:pt x="15817" y="12608"/>
                  <a:pt x="15061" y="12691"/>
                  <a:pt x="14266" y="12892"/>
                </a:cubicBezTo>
                <a:cubicBezTo>
                  <a:pt x="7013" y="14724"/>
                  <a:pt x="0" y="23881"/>
                  <a:pt x="3663" y="30098"/>
                </a:cubicBezTo>
                <a:cubicBezTo>
                  <a:pt x="7207" y="36139"/>
                  <a:pt x="12262" y="37898"/>
                  <a:pt x="16946" y="37898"/>
                </a:cubicBezTo>
                <a:cubicBezTo>
                  <a:pt x="23472" y="37898"/>
                  <a:pt x="29279" y="34484"/>
                  <a:pt x="29279" y="34484"/>
                </a:cubicBezTo>
                <a:cubicBezTo>
                  <a:pt x="29279" y="34484"/>
                  <a:pt x="32749" y="37809"/>
                  <a:pt x="36604" y="39231"/>
                </a:cubicBezTo>
                <a:cubicBezTo>
                  <a:pt x="37149" y="39445"/>
                  <a:pt x="39162" y="40191"/>
                  <a:pt x="41678" y="40191"/>
                </a:cubicBezTo>
                <a:cubicBezTo>
                  <a:pt x="42836" y="40191"/>
                  <a:pt x="44100" y="40033"/>
                  <a:pt x="45376" y="39592"/>
                </a:cubicBezTo>
                <a:cubicBezTo>
                  <a:pt x="48846" y="38412"/>
                  <a:pt x="49063" y="36291"/>
                  <a:pt x="51979" y="35930"/>
                </a:cubicBezTo>
                <a:cubicBezTo>
                  <a:pt x="52194" y="35904"/>
                  <a:pt x="52394" y="35892"/>
                  <a:pt x="52584" y="35892"/>
                </a:cubicBezTo>
                <a:cubicBezTo>
                  <a:pt x="54373" y="35892"/>
                  <a:pt x="55224" y="36970"/>
                  <a:pt x="58557" y="38146"/>
                </a:cubicBezTo>
                <a:cubicBezTo>
                  <a:pt x="60333" y="38760"/>
                  <a:pt x="63483" y="39860"/>
                  <a:pt x="66709" y="39860"/>
                </a:cubicBezTo>
                <a:cubicBezTo>
                  <a:pt x="68298" y="39860"/>
                  <a:pt x="69906" y="39593"/>
                  <a:pt x="71377" y="38869"/>
                </a:cubicBezTo>
                <a:cubicBezTo>
                  <a:pt x="74341" y="37399"/>
                  <a:pt x="73884" y="35423"/>
                  <a:pt x="76848" y="34484"/>
                </a:cubicBezTo>
                <a:cubicBezTo>
                  <a:pt x="77541" y="34260"/>
                  <a:pt x="78153" y="34177"/>
                  <a:pt x="78733" y="34177"/>
                </a:cubicBezTo>
                <a:cubicBezTo>
                  <a:pt x="80408" y="34177"/>
                  <a:pt x="81811" y="34871"/>
                  <a:pt x="84135" y="34871"/>
                </a:cubicBezTo>
                <a:cubicBezTo>
                  <a:pt x="84386" y="34871"/>
                  <a:pt x="84647" y="34863"/>
                  <a:pt x="84920" y="34845"/>
                </a:cubicBezTo>
                <a:lnTo>
                  <a:pt x="85089" y="34845"/>
                </a:lnTo>
                <a:cubicBezTo>
                  <a:pt x="89427" y="34484"/>
                  <a:pt x="93089" y="31423"/>
                  <a:pt x="94222" y="27206"/>
                </a:cubicBezTo>
                <a:cubicBezTo>
                  <a:pt x="95499" y="22507"/>
                  <a:pt x="94848" y="20242"/>
                  <a:pt x="93692" y="19109"/>
                </a:cubicBezTo>
                <a:cubicBezTo>
                  <a:pt x="91595" y="17037"/>
                  <a:pt x="88246" y="19109"/>
                  <a:pt x="84896" y="16555"/>
                </a:cubicBezTo>
                <a:cubicBezTo>
                  <a:pt x="82245" y="14507"/>
                  <a:pt x="83354" y="12386"/>
                  <a:pt x="80510" y="8121"/>
                </a:cubicBezTo>
                <a:cubicBezTo>
                  <a:pt x="79763" y="7012"/>
                  <a:pt x="76775" y="2651"/>
                  <a:pt x="71377" y="819"/>
                </a:cubicBezTo>
                <a:cubicBezTo>
                  <a:pt x="69610" y="214"/>
                  <a:pt x="67938" y="0"/>
                  <a:pt x="66409" y="0"/>
                </a:cubicBezTo>
                <a:close/>
              </a:path>
            </a:pathLst>
          </a:custGeom>
          <a:solidFill>
            <a:srgbClr val="FFFFFF">
              <a:alpha val="17320"/>
            </a:srgbClr>
          </a:solidFill>
          <a:ln w="28575" cap="flat" cmpd="sng">
            <a:solidFill>
              <a:srgbClr val="0E195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1" name="Google Shape;91;p11"/>
          <p:cNvGrpSpPr/>
          <p:nvPr/>
        </p:nvGrpSpPr>
        <p:grpSpPr>
          <a:xfrm>
            <a:off x="-993680" y="5465541"/>
            <a:ext cx="3021707" cy="1425191"/>
            <a:chOff x="3992750" y="3100500"/>
            <a:chExt cx="2894725" cy="1365300"/>
          </a:xfrm>
        </p:grpSpPr>
        <p:sp>
          <p:nvSpPr>
            <p:cNvPr id="92" name="Google Shape;92;p11"/>
            <p:cNvSpPr/>
            <p:nvPr/>
          </p:nvSpPr>
          <p:spPr>
            <a:xfrm>
              <a:off x="3992750" y="3100500"/>
              <a:ext cx="2894725" cy="1351700"/>
            </a:xfrm>
            <a:custGeom>
              <a:avLst/>
              <a:gdLst/>
              <a:ahLst/>
              <a:cxnLst/>
              <a:rect l="l" t="t" r="r" b="b"/>
              <a:pathLst>
                <a:path w="115789" h="54068" extrusionOk="0">
                  <a:moveTo>
                    <a:pt x="44708" y="1"/>
                  </a:moveTo>
                  <a:cubicBezTo>
                    <a:pt x="42863" y="1"/>
                    <a:pt x="40994" y="191"/>
                    <a:pt x="39172" y="549"/>
                  </a:cubicBezTo>
                  <a:cubicBezTo>
                    <a:pt x="36898" y="989"/>
                    <a:pt x="34660" y="1715"/>
                    <a:pt x="32576" y="2716"/>
                  </a:cubicBezTo>
                  <a:cubicBezTo>
                    <a:pt x="30480" y="3728"/>
                    <a:pt x="28540" y="5013"/>
                    <a:pt x="26849" y="6549"/>
                  </a:cubicBezTo>
                  <a:cubicBezTo>
                    <a:pt x="26004" y="7311"/>
                    <a:pt x="25194" y="8181"/>
                    <a:pt x="24468" y="9085"/>
                  </a:cubicBezTo>
                  <a:cubicBezTo>
                    <a:pt x="23527" y="10240"/>
                    <a:pt x="22825" y="11336"/>
                    <a:pt x="22289" y="12407"/>
                  </a:cubicBezTo>
                  <a:cubicBezTo>
                    <a:pt x="21979" y="13038"/>
                    <a:pt x="21694" y="13729"/>
                    <a:pt x="21491" y="14431"/>
                  </a:cubicBezTo>
                  <a:cubicBezTo>
                    <a:pt x="21313" y="15039"/>
                    <a:pt x="21182" y="15693"/>
                    <a:pt x="21086" y="16455"/>
                  </a:cubicBezTo>
                  <a:cubicBezTo>
                    <a:pt x="20955" y="17705"/>
                    <a:pt x="21039" y="19063"/>
                    <a:pt x="21348" y="20468"/>
                  </a:cubicBezTo>
                  <a:cubicBezTo>
                    <a:pt x="21610" y="21587"/>
                    <a:pt x="22027" y="22718"/>
                    <a:pt x="22622" y="23956"/>
                  </a:cubicBezTo>
                  <a:cubicBezTo>
                    <a:pt x="21967" y="23504"/>
                    <a:pt x="21217" y="23135"/>
                    <a:pt x="20420" y="22873"/>
                  </a:cubicBezTo>
                  <a:cubicBezTo>
                    <a:pt x="19384" y="22516"/>
                    <a:pt x="18288" y="22337"/>
                    <a:pt x="17157" y="22313"/>
                  </a:cubicBezTo>
                  <a:lnTo>
                    <a:pt x="17003" y="22313"/>
                  </a:lnTo>
                  <a:cubicBezTo>
                    <a:pt x="14955" y="22313"/>
                    <a:pt x="12823" y="22837"/>
                    <a:pt x="10871" y="23801"/>
                  </a:cubicBezTo>
                  <a:cubicBezTo>
                    <a:pt x="8823" y="24825"/>
                    <a:pt x="7180" y="26278"/>
                    <a:pt x="6144" y="27957"/>
                  </a:cubicBezTo>
                  <a:cubicBezTo>
                    <a:pt x="5120" y="29612"/>
                    <a:pt x="4572" y="31588"/>
                    <a:pt x="4537" y="33684"/>
                  </a:cubicBezTo>
                  <a:cubicBezTo>
                    <a:pt x="4501" y="35577"/>
                    <a:pt x="4918" y="37434"/>
                    <a:pt x="5727" y="39077"/>
                  </a:cubicBezTo>
                  <a:cubicBezTo>
                    <a:pt x="6323" y="40280"/>
                    <a:pt x="7156" y="41363"/>
                    <a:pt x="8144" y="42220"/>
                  </a:cubicBezTo>
                  <a:cubicBezTo>
                    <a:pt x="7882" y="42161"/>
                    <a:pt x="7609" y="42125"/>
                    <a:pt x="7251" y="42125"/>
                  </a:cubicBezTo>
                  <a:cubicBezTo>
                    <a:pt x="7061" y="42125"/>
                    <a:pt x="6906" y="42125"/>
                    <a:pt x="6727" y="42137"/>
                  </a:cubicBezTo>
                  <a:cubicBezTo>
                    <a:pt x="5870" y="42197"/>
                    <a:pt x="5001" y="42423"/>
                    <a:pt x="4203" y="42816"/>
                  </a:cubicBezTo>
                  <a:cubicBezTo>
                    <a:pt x="2691" y="43530"/>
                    <a:pt x="1453" y="44780"/>
                    <a:pt x="739" y="46328"/>
                  </a:cubicBezTo>
                  <a:cubicBezTo>
                    <a:pt x="143" y="47590"/>
                    <a:pt x="0" y="49007"/>
                    <a:pt x="310" y="50293"/>
                  </a:cubicBezTo>
                  <a:cubicBezTo>
                    <a:pt x="477" y="50995"/>
                    <a:pt x="786" y="51650"/>
                    <a:pt x="1239" y="52281"/>
                  </a:cubicBezTo>
                  <a:cubicBezTo>
                    <a:pt x="1679" y="52912"/>
                    <a:pt x="2286" y="53508"/>
                    <a:pt x="3048" y="54031"/>
                  </a:cubicBezTo>
                  <a:cubicBezTo>
                    <a:pt x="3060" y="54043"/>
                    <a:pt x="3096" y="54067"/>
                    <a:pt x="3108" y="54067"/>
                  </a:cubicBezTo>
                  <a:lnTo>
                    <a:pt x="112300" y="54067"/>
                  </a:lnTo>
                  <a:cubicBezTo>
                    <a:pt x="112395" y="53972"/>
                    <a:pt x="112479" y="53900"/>
                    <a:pt x="112574" y="53829"/>
                  </a:cubicBezTo>
                  <a:cubicBezTo>
                    <a:pt x="113265" y="53055"/>
                    <a:pt x="113860" y="52234"/>
                    <a:pt x="114324" y="51364"/>
                  </a:cubicBezTo>
                  <a:cubicBezTo>
                    <a:pt x="114789" y="50531"/>
                    <a:pt x="115134" y="49614"/>
                    <a:pt x="115372" y="48626"/>
                  </a:cubicBezTo>
                  <a:cubicBezTo>
                    <a:pt x="115789" y="46876"/>
                    <a:pt x="115753" y="44923"/>
                    <a:pt x="115265" y="43006"/>
                  </a:cubicBezTo>
                  <a:cubicBezTo>
                    <a:pt x="114812" y="41220"/>
                    <a:pt x="113955" y="39434"/>
                    <a:pt x="112765" y="37815"/>
                  </a:cubicBezTo>
                  <a:cubicBezTo>
                    <a:pt x="111574" y="36208"/>
                    <a:pt x="110098" y="34850"/>
                    <a:pt x="108407" y="33767"/>
                  </a:cubicBezTo>
                  <a:cubicBezTo>
                    <a:pt x="106585" y="32600"/>
                    <a:pt x="104430" y="31814"/>
                    <a:pt x="102180" y="31481"/>
                  </a:cubicBezTo>
                  <a:cubicBezTo>
                    <a:pt x="101477" y="31386"/>
                    <a:pt x="100763" y="31326"/>
                    <a:pt x="100061" y="31326"/>
                  </a:cubicBezTo>
                  <a:cubicBezTo>
                    <a:pt x="99608" y="31326"/>
                    <a:pt x="99132" y="31350"/>
                    <a:pt x="98656" y="31398"/>
                  </a:cubicBezTo>
                  <a:cubicBezTo>
                    <a:pt x="97572" y="31505"/>
                    <a:pt x="96453" y="31755"/>
                    <a:pt x="95346" y="32136"/>
                  </a:cubicBezTo>
                  <a:cubicBezTo>
                    <a:pt x="93679" y="32719"/>
                    <a:pt x="92060" y="33612"/>
                    <a:pt x="90393" y="34874"/>
                  </a:cubicBezTo>
                  <a:cubicBezTo>
                    <a:pt x="90536" y="34731"/>
                    <a:pt x="90643" y="34517"/>
                    <a:pt x="90798" y="34255"/>
                  </a:cubicBezTo>
                  <a:cubicBezTo>
                    <a:pt x="91321" y="33303"/>
                    <a:pt x="91690" y="32183"/>
                    <a:pt x="91869" y="30945"/>
                  </a:cubicBezTo>
                  <a:cubicBezTo>
                    <a:pt x="92048" y="29802"/>
                    <a:pt x="92048" y="28624"/>
                    <a:pt x="91881" y="27457"/>
                  </a:cubicBezTo>
                  <a:cubicBezTo>
                    <a:pt x="91738" y="26397"/>
                    <a:pt x="91440" y="25349"/>
                    <a:pt x="91000" y="24337"/>
                  </a:cubicBezTo>
                  <a:cubicBezTo>
                    <a:pt x="90190" y="22432"/>
                    <a:pt x="88881" y="20682"/>
                    <a:pt x="87130" y="19122"/>
                  </a:cubicBezTo>
                  <a:cubicBezTo>
                    <a:pt x="86333" y="18408"/>
                    <a:pt x="85440" y="17741"/>
                    <a:pt x="84451" y="17146"/>
                  </a:cubicBezTo>
                  <a:cubicBezTo>
                    <a:pt x="83523" y="16586"/>
                    <a:pt x="82535" y="16098"/>
                    <a:pt x="81523" y="15717"/>
                  </a:cubicBezTo>
                  <a:cubicBezTo>
                    <a:pt x="80511" y="15336"/>
                    <a:pt x="79487" y="15050"/>
                    <a:pt x="78439" y="14872"/>
                  </a:cubicBezTo>
                  <a:cubicBezTo>
                    <a:pt x="77724" y="14753"/>
                    <a:pt x="76998" y="14693"/>
                    <a:pt x="76260" y="14693"/>
                  </a:cubicBezTo>
                  <a:cubicBezTo>
                    <a:pt x="75998" y="14693"/>
                    <a:pt x="75748" y="14693"/>
                    <a:pt x="75498" y="14705"/>
                  </a:cubicBezTo>
                  <a:cubicBezTo>
                    <a:pt x="74498" y="14765"/>
                    <a:pt x="73486" y="14943"/>
                    <a:pt x="72462" y="15217"/>
                  </a:cubicBezTo>
                  <a:cubicBezTo>
                    <a:pt x="71474" y="15479"/>
                    <a:pt x="70509" y="15872"/>
                    <a:pt x="69569" y="16372"/>
                  </a:cubicBezTo>
                  <a:cubicBezTo>
                    <a:pt x="68235" y="17086"/>
                    <a:pt x="67068" y="18063"/>
                    <a:pt x="66235" y="19146"/>
                  </a:cubicBezTo>
                  <a:cubicBezTo>
                    <a:pt x="66342" y="18753"/>
                    <a:pt x="66402" y="18325"/>
                    <a:pt x="66437" y="17848"/>
                  </a:cubicBezTo>
                  <a:cubicBezTo>
                    <a:pt x="66521" y="16813"/>
                    <a:pt x="66449" y="15741"/>
                    <a:pt x="66235" y="14622"/>
                  </a:cubicBezTo>
                  <a:cubicBezTo>
                    <a:pt x="65854" y="12657"/>
                    <a:pt x="64949" y="10657"/>
                    <a:pt x="63580" y="8835"/>
                  </a:cubicBezTo>
                  <a:cubicBezTo>
                    <a:pt x="62306" y="7121"/>
                    <a:pt x="60675" y="5573"/>
                    <a:pt x="58734" y="4216"/>
                  </a:cubicBezTo>
                  <a:cubicBezTo>
                    <a:pt x="56924" y="2942"/>
                    <a:pt x="54912" y="1930"/>
                    <a:pt x="52805" y="1215"/>
                  </a:cubicBezTo>
                  <a:cubicBezTo>
                    <a:pt x="51828" y="882"/>
                    <a:pt x="50793" y="620"/>
                    <a:pt x="49685" y="418"/>
                  </a:cubicBezTo>
                  <a:cubicBezTo>
                    <a:pt x="48530" y="227"/>
                    <a:pt x="47352" y="96"/>
                    <a:pt x="46173" y="37"/>
                  </a:cubicBezTo>
                  <a:cubicBezTo>
                    <a:pt x="45649" y="25"/>
                    <a:pt x="45173" y="1"/>
                    <a:pt x="44708" y="1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8ABE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4810400" y="3189200"/>
              <a:ext cx="345900" cy="432525"/>
            </a:xfrm>
            <a:custGeom>
              <a:avLst/>
              <a:gdLst/>
              <a:ahLst/>
              <a:cxnLst/>
              <a:rect l="l" t="t" r="r" b="b"/>
              <a:pathLst>
                <a:path w="13836" h="17301" extrusionOk="0">
                  <a:moveTo>
                    <a:pt x="1358" y="13265"/>
                  </a:moveTo>
                  <a:cubicBezTo>
                    <a:pt x="1358" y="13312"/>
                    <a:pt x="1370" y="13348"/>
                    <a:pt x="1370" y="13395"/>
                  </a:cubicBezTo>
                  <a:cubicBezTo>
                    <a:pt x="1370" y="13336"/>
                    <a:pt x="1370" y="13288"/>
                    <a:pt x="1358" y="13265"/>
                  </a:cubicBezTo>
                  <a:close/>
                  <a:moveTo>
                    <a:pt x="10931" y="1"/>
                  </a:moveTo>
                  <a:cubicBezTo>
                    <a:pt x="10538" y="13"/>
                    <a:pt x="10145" y="49"/>
                    <a:pt x="9752" y="96"/>
                  </a:cubicBezTo>
                  <a:cubicBezTo>
                    <a:pt x="8681" y="191"/>
                    <a:pt x="7645" y="572"/>
                    <a:pt x="6668" y="1013"/>
                  </a:cubicBezTo>
                  <a:cubicBezTo>
                    <a:pt x="5704" y="1465"/>
                    <a:pt x="4811" y="2073"/>
                    <a:pt x="3978" y="2751"/>
                  </a:cubicBezTo>
                  <a:cubicBezTo>
                    <a:pt x="3239" y="3370"/>
                    <a:pt x="2585" y="4085"/>
                    <a:pt x="2049" y="4883"/>
                  </a:cubicBezTo>
                  <a:cubicBezTo>
                    <a:pt x="1632" y="5525"/>
                    <a:pt x="1299" y="6240"/>
                    <a:pt x="1001" y="6954"/>
                  </a:cubicBezTo>
                  <a:cubicBezTo>
                    <a:pt x="680" y="7752"/>
                    <a:pt x="453" y="8573"/>
                    <a:pt x="287" y="9419"/>
                  </a:cubicBezTo>
                  <a:cubicBezTo>
                    <a:pt x="144" y="10240"/>
                    <a:pt x="49" y="11074"/>
                    <a:pt x="25" y="11907"/>
                  </a:cubicBezTo>
                  <a:cubicBezTo>
                    <a:pt x="1" y="12729"/>
                    <a:pt x="96" y="13550"/>
                    <a:pt x="322" y="14336"/>
                  </a:cubicBezTo>
                  <a:cubicBezTo>
                    <a:pt x="477" y="14896"/>
                    <a:pt x="715" y="15420"/>
                    <a:pt x="1049" y="15908"/>
                  </a:cubicBezTo>
                  <a:cubicBezTo>
                    <a:pt x="1406" y="16432"/>
                    <a:pt x="1823" y="16860"/>
                    <a:pt x="2323" y="17217"/>
                  </a:cubicBezTo>
                  <a:cubicBezTo>
                    <a:pt x="2401" y="17274"/>
                    <a:pt x="2493" y="17301"/>
                    <a:pt x="2585" y="17301"/>
                  </a:cubicBezTo>
                  <a:cubicBezTo>
                    <a:pt x="2743" y="17301"/>
                    <a:pt x="2903" y="17222"/>
                    <a:pt x="3001" y="17086"/>
                  </a:cubicBezTo>
                  <a:cubicBezTo>
                    <a:pt x="3144" y="16860"/>
                    <a:pt x="3073" y="16586"/>
                    <a:pt x="2858" y="16420"/>
                  </a:cubicBezTo>
                  <a:cubicBezTo>
                    <a:pt x="2787" y="16360"/>
                    <a:pt x="2704" y="16301"/>
                    <a:pt x="2620" y="16241"/>
                  </a:cubicBezTo>
                  <a:cubicBezTo>
                    <a:pt x="2418" y="16062"/>
                    <a:pt x="2239" y="15848"/>
                    <a:pt x="2073" y="15634"/>
                  </a:cubicBezTo>
                  <a:cubicBezTo>
                    <a:pt x="1906" y="15360"/>
                    <a:pt x="1763" y="15098"/>
                    <a:pt x="1656" y="14800"/>
                  </a:cubicBezTo>
                  <a:cubicBezTo>
                    <a:pt x="1513" y="14336"/>
                    <a:pt x="1418" y="13872"/>
                    <a:pt x="1358" y="13395"/>
                  </a:cubicBezTo>
                  <a:cubicBezTo>
                    <a:pt x="1311" y="12622"/>
                    <a:pt x="1358" y="11848"/>
                    <a:pt x="1477" y="11074"/>
                  </a:cubicBezTo>
                  <a:cubicBezTo>
                    <a:pt x="1596" y="10514"/>
                    <a:pt x="1763" y="9978"/>
                    <a:pt x="1954" y="9443"/>
                  </a:cubicBezTo>
                  <a:cubicBezTo>
                    <a:pt x="2144" y="8883"/>
                    <a:pt x="2370" y="8347"/>
                    <a:pt x="2620" y="7835"/>
                  </a:cubicBezTo>
                  <a:cubicBezTo>
                    <a:pt x="2966" y="7157"/>
                    <a:pt x="3358" y="6526"/>
                    <a:pt x="3835" y="5942"/>
                  </a:cubicBezTo>
                  <a:cubicBezTo>
                    <a:pt x="4335" y="5371"/>
                    <a:pt x="4906" y="4883"/>
                    <a:pt x="5514" y="4442"/>
                  </a:cubicBezTo>
                  <a:cubicBezTo>
                    <a:pt x="6276" y="3942"/>
                    <a:pt x="7073" y="3525"/>
                    <a:pt x="7919" y="3216"/>
                  </a:cubicBezTo>
                  <a:cubicBezTo>
                    <a:pt x="8835" y="2906"/>
                    <a:pt x="9752" y="2680"/>
                    <a:pt x="10705" y="2573"/>
                  </a:cubicBezTo>
                  <a:cubicBezTo>
                    <a:pt x="11098" y="2561"/>
                    <a:pt x="11490" y="2561"/>
                    <a:pt x="11883" y="2561"/>
                  </a:cubicBezTo>
                  <a:lnTo>
                    <a:pt x="12479" y="2561"/>
                  </a:lnTo>
                  <a:cubicBezTo>
                    <a:pt x="12526" y="2573"/>
                    <a:pt x="12562" y="2573"/>
                    <a:pt x="12610" y="2597"/>
                  </a:cubicBezTo>
                  <a:cubicBezTo>
                    <a:pt x="12632" y="2598"/>
                    <a:pt x="12653" y="2598"/>
                    <a:pt x="12675" y="2598"/>
                  </a:cubicBezTo>
                  <a:cubicBezTo>
                    <a:pt x="12863" y="2598"/>
                    <a:pt x="13033" y="2552"/>
                    <a:pt x="13193" y="2477"/>
                  </a:cubicBezTo>
                  <a:cubicBezTo>
                    <a:pt x="13443" y="2335"/>
                    <a:pt x="13657" y="2096"/>
                    <a:pt x="13741" y="1823"/>
                  </a:cubicBezTo>
                  <a:cubicBezTo>
                    <a:pt x="13836" y="1537"/>
                    <a:pt x="13812" y="1204"/>
                    <a:pt x="13669" y="942"/>
                  </a:cubicBezTo>
                  <a:cubicBezTo>
                    <a:pt x="13550" y="703"/>
                    <a:pt x="13300" y="453"/>
                    <a:pt x="13026" y="394"/>
                  </a:cubicBezTo>
                  <a:cubicBezTo>
                    <a:pt x="12800" y="346"/>
                    <a:pt x="12610" y="239"/>
                    <a:pt x="12383" y="180"/>
                  </a:cubicBezTo>
                  <a:cubicBezTo>
                    <a:pt x="12086" y="108"/>
                    <a:pt x="11788" y="61"/>
                    <a:pt x="11490" y="37"/>
                  </a:cubicBezTo>
                  <a:cubicBezTo>
                    <a:pt x="11300" y="13"/>
                    <a:pt x="11121" y="1"/>
                    <a:pt x="10931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5203325" y="3207075"/>
              <a:ext cx="59550" cy="58075"/>
            </a:xfrm>
            <a:custGeom>
              <a:avLst/>
              <a:gdLst/>
              <a:ahLst/>
              <a:cxnLst/>
              <a:rect l="l" t="t" r="r" b="b"/>
              <a:pathLst>
                <a:path w="2382" h="2323" extrusionOk="0">
                  <a:moveTo>
                    <a:pt x="1250" y="0"/>
                  </a:moveTo>
                  <a:cubicBezTo>
                    <a:pt x="619" y="12"/>
                    <a:pt x="60" y="453"/>
                    <a:pt x="36" y="1096"/>
                  </a:cubicBezTo>
                  <a:cubicBezTo>
                    <a:pt x="0" y="1715"/>
                    <a:pt x="500" y="2322"/>
                    <a:pt x="1131" y="2322"/>
                  </a:cubicBezTo>
                  <a:cubicBezTo>
                    <a:pt x="1762" y="2322"/>
                    <a:pt x="2310" y="1893"/>
                    <a:pt x="2358" y="1227"/>
                  </a:cubicBezTo>
                  <a:cubicBezTo>
                    <a:pt x="2381" y="608"/>
                    <a:pt x="1893" y="0"/>
                    <a:pt x="1250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5314950" y="3515150"/>
              <a:ext cx="292600" cy="160775"/>
            </a:xfrm>
            <a:custGeom>
              <a:avLst/>
              <a:gdLst/>
              <a:ahLst/>
              <a:cxnLst/>
              <a:rect l="l" t="t" r="r" b="b"/>
              <a:pathLst>
                <a:path w="11704" h="6431" extrusionOk="0">
                  <a:moveTo>
                    <a:pt x="3691" y="0"/>
                  </a:moveTo>
                  <a:cubicBezTo>
                    <a:pt x="3655" y="36"/>
                    <a:pt x="3596" y="36"/>
                    <a:pt x="3548" y="36"/>
                  </a:cubicBezTo>
                  <a:cubicBezTo>
                    <a:pt x="3000" y="48"/>
                    <a:pt x="2441" y="107"/>
                    <a:pt x="1905" y="227"/>
                  </a:cubicBezTo>
                  <a:cubicBezTo>
                    <a:pt x="1357" y="346"/>
                    <a:pt x="833" y="536"/>
                    <a:pt x="345" y="774"/>
                  </a:cubicBezTo>
                  <a:lnTo>
                    <a:pt x="167" y="869"/>
                  </a:lnTo>
                  <a:cubicBezTo>
                    <a:pt x="36" y="941"/>
                    <a:pt x="0" y="1119"/>
                    <a:pt x="83" y="1239"/>
                  </a:cubicBezTo>
                  <a:cubicBezTo>
                    <a:pt x="136" y="1321"/>
                    <a:pt x="217" y="1356"/>
                    <a:pt x="302" y="1356"/>
                  </a:cubicBezTo>
                  <a:cubicBezTo>
                    <a:pt x="352" y="1356"/>
                    <a:pt x="404" y="1344"/>
                    <a:pt x="452" y="1322"/>
                  </a:cubicBezTo>
                  <a:lnTo>
                    <a:pt x="714" y="1191"/>
                  </a:lnTo>
                  <a:cubicBezTo>
                    <a:pt x="1179" y="989"/>
                    <a:pt x="1667" y="846"/>
                    <a:pt x="2179" y="762"/>
                  </a:cubicBezTo>
                  <a:cubicBezTo>
                    <a:pt x="2484" y="719"/>
                    <a:pt x="2794" y="693"/>
                    <a:pt x="3108" y="693"/>
                  </a:cubicBezTo>
                  <a:cubicBezTo>
                    <a:pt x="3308" y="693"/>
                    <a:pt x="3511" y="703"/>
                    <a:pt x="3715" y="727"/>
                  </a:cubicBezTo>
                  <a:cubicBezTo>
                    <a:pt x="4310" y="810"/>
                    <a:pt x="4882" y="953"/>
                    <a:pt x="5453" y="1167"/>
                  </a:cubicBezTo>
                  <a:cubicBezTo>
                    <a:pt x="5763" y="1286"/>
                    <a:pt x="6060" y="1429"/>
                    <a:pt x="6358" y="1596"/>
                  </a:cubicBezTo>
                  <a:cubicBezTo>
                    <a:pt x="6668" y="1762"/>
                    <a:pt x="6953" y="1965"/>
                    <a:pt x="7239" y="2155"/>
                  </a:cubicBezTo>
                  <a:cubicBezTo>
                    <a:pt x="7846" y="2608"/>
                    <a:pt x="8382" y="3155"/>
                    <a:pt x="8870" y="3739"/>
                  </a:cubicBezTo>
                  <a:cubicBezTo>
                    <a:pt x="9311" y="4275"/>
                    <a:pt x="9668" y="4834"/>
                    <a:pt x="9966" y="5465"/>
                  </a:cubicBezTo>
                  <a:cubicBezTo>
                    <a:pt x="10025" y="5608"/>
                    <a:pt x="10073" y="5763"/>
                    <a:pt x="10144" y="5894"/>
                  </a:cubicBezTo>
                  <a:cubicBezTo>
                    <a:pt x="10216" y="6084"/>
                    <a:pt x="10323" y="6251"/>
                    <a:pt x="10513" y="6346"/>
                  </a:cubicBezTo>
                  <a:cubicBezTo>
                    <a:pt x="10631" y="6401"/>
                    <a:pt x="10758" y="6430"/>
                    <a:pt x="10889" y="6430"/>
                  </a:cubicBezTo>
                  <a:cubicBezTo>
                    <a:pt x="10958" y="6430"/>
                    <a:pt x="11027" y="6422"/>
                    <a:pt x="11097" y="6406"/>
                  </a:cubicBezTo>
                  <a:cubicBezTo>
                    <a:pt x="11490" y="6287"/>
                    <a:pt x="11704" y="5846"/>
                    <a:pt x="11597" y="5453"/>
                  </a:cubicBezTo>
                  <a:cubicBezTo>
                    <a:pt x="11454" y="4870"/>
                    <a:pt x="11192" y="4322"/>
                    <a:pt x="10894" y="3798"/>
                  </a:cubicBezTo>
                  <a:cubicBezTo>
                    <a:pt x="10597" y="3275"/>
                    <a:pt x="10216" y="2810"/>
                    <a:pt x="9799" y="2382"/>
                  </a:cubicBezTo>
                  <a:cubicBezTo>
                    <a:pt x="9382" y="1965"/>
                    <a:pt x="8894" y="1608"/>
                    <a:pt x="8394" y="1298"/>
                  </a:cubicBezTo>
                  <a:cubicBezTo>
                    <a:pt x="8180" y="1167"/>
                    <a:pt x="7941" y="1024"/>
                    <a:pt x="7691" y="905"/>
                  </a:cubicBezTo>
                  <a:cubicBezTo>
                    <a:pt x="7418" y="774"/>
                    <a:pt x="7120" y="655"/>
                    <a:pt x="6822" y="548"/>
                  </a:cubicBezTo>
                  <a:cubicBezTo>
                    <a:pt x="5822" y="179"/>
                    <a:pt x="4763" y="0"/>
                    <a:pt x="3691" y="0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4549675" y="4443825"/>
              <a:ext cx="2232725" cy="21975"/>
            </a:xfrm>
            <a:custGeom>
              <a:avLst/>
              <a:gdLst/>
              <a:ahLst/>
              <a:cxnLst/>
              <a:rect l="l" t="t" r="r" b="b"/>
              <a:pathLst>
                <a:path w="89309" h="879" extrusionOk="0">
                  <a:moveTo>
                    <a:pt x="64508" y="1"/>
                  </a:moveTo>
                  <a:cubicBezTo>
                    <a:pt x="62925" y="13"/>
                    <a:pt x="61305" y="13"/>
                    <a:pt x="59686" y="13"/>
                  </a:cubicBezTo>
                  <a:cubicBezTo>
                    <a:pt x="54412" y="36"/>
                    <a:pt x="49125" y="60"/>
                    <a:pt x="43863" y="72"/>
                  </a:cubicBezTo>
                  <a:cubicBezTo>
                    <a:pt x="41315" y="96"/>
                    <a:pt x="38767" y="108"/>
                    <a:pt x="36207" y="108"/>
                  </a:cubicBezTo>
                  <a:cubicBezTo>
                    <a:pt x="33814" y="108"/>
                    <a:pt x="31409" y="108"/>
                    <a:pt x="29004" y="120"/>
                  </a:cubicBezTo>
                  <a:cubicBezTo>
                    <a:pt x="26813" y="120"/>
                    <a:pt x="24610" y="120"/>
                    <a:pt x="22431" y="132"/>
                  </a:cubicBezTo>
                  <a:cubicBezTo>
                    <a:pt x="20145" y="156"/>
                    <a:pt x="17859" y="167"/>
                    <a:pt x="15585" y="191"/>
                  </a:cubicBezTo>
                  <a:cubicBezTo>
                    <a:pt x="10668" y="251"/>
                    <a:pt x="5739" y="239"/>
                    <a:pt x="833" y="286"/>
                  </a:cubicBezTo>
                  <a:cubicBezTo>
                    <a:pt x="607" y="286"/>
                    <a:pt x="369" y="286"/>
                    <a:pt x="155" y="298"/>
                  </a:cubicBezTo>
                  <a:cubicBezTo>
                    <a:pt x="71" y="298"/>
                    <a:pt x="0" y="358"/>
                    <a:pt x="0" y="453"/>
                  </a:cubicBezTo>
                  <a:cubicBezTo>
                    <a:pt x="0" y="525"/>
                    <a:pt x="60" y="596"/>
                    <a:pt x="155" y="596"/>
                  </a:cubicBezTo>
                  <a:cubicBezTo>
                    <a:pt x="5013" y="656"/>
                    <a:pt x="9894" y="656"/>
                    <a:pt x="14776" y="691"/>
                  </a:cubicBezTo>
                  <a:cubicBezTo>
                    <a:pt x="17097" y="703"/>
                    <a:pt x="19431" y="727"/>
                    <a:pt x="21765" y="751"/>
                  </a:cubicBezTo>
                  <a:cubicBezTo>
                    <a:pt x="23979" y="763"/>
                    <a:pt x="26182" y="763"/>
                    <a:pt x="28385" y="763"/>
                  </a:cubicBezTo>
                  <a:cubicBezTo>
                    <a:pt x="30718" y="763"/>
                    <a:pt x="33052" y="775"/>
                    <a:pt x="35397" y="775"/>
                  </a:cubicBezTo>
                  <a:cubicBezTo>
                    <a:pt x="37981" y="775"/>
                    <a:pt x="40577" y="787"/>
                    <a:pt x="43160" y="810"/>
                  </a:cubicBezTo>
                  <a:cubicBezTo>
                    <a:pt x="48387" y="834"/>
                    <a:pt x="53626" y="846"/>
                    <a:pt x="58853" y="870"/>
                  </a:cubicBezTo>
                  <a:cubicBezTo>
                    <a:pt x="60252" y="876"/>
                    <a:pt x="61651" y="879"/>
                    <a:pt x="63047" y="879"/>
                  </a:cubicBezTo>
                  <a:cubicBezTo>
                    <a:pt x="64443" y="879"/>
                    <a:pt x="65836" y="876"/>
                    <a:pt x="67223" y="870"/>
                  </a:cubicBezTo>
                  <a:cubicBezTo>
                    <a:pt x="69604" y="870"/>
                    <a:pt x="72009" y="846"/>
                    <a:pt x="74390" y="834"/>
                  </a:cubicBezTo>
                  <a:cubicBezTo>
                    <a:pt x="76843" y="822"/>
                    <a:pt x="79284" y="787"/>
                    <a:pt x="81736" y="763"/>
                  </a:cubicBezTo>
                  <a:cubicBezTo>
                    <a:pt x="82915" y="751"/>
                    <a:pt x="84070" y="751"/>
                    <a:pt x="85249" y="727"/>
                  </a:cubicBezTo>
                  <a:cubicBezTo>
                    <a:pt x="86297" y="715"/>
                    <a:pt x="87332" y="703"/>
                    <a:pt x="88356" y="691"/>
                  </a:cubicBezTo>
                  <a:lnTo>
                    <a:pt x="89059" y="691"/>
                  </a:lnTo>
                  <a:cubicBezTo>
                    <a:pt x="89190" y="691"/>
                    <a:pt x="89309" y="572"/>
                    <a:pt x="89309" y="429"/>
                  </a:cubicBezTo>
                  <a:cubicBezTo>
                    <a:pt x="89309" y="298"/>
                    <a:pt x="89190" y="179"/>
                    <a:pt x="89059" y="179"/>
                  </a:cubicBezTo>
                  <a:cubicBezTo>
                    <a:pt x="88023" y="179"/>
                    <a:pt x="86975" y="167"/>
                    <a:pt x="85939" y="156"/>
                  </a:cubicBezTo>
                  <a:cubicBezTo>
                    <a:pt x="84761" y="132"/>
                    <a:pt x="83582" y="132"/>
                    <a:pt x="82403" y="120"/>
                  </a:cubicBezTo>
                  <a:cubicBezTo>
                    <a:pt x="79951" y="108"/>
                    <a:pt x="77486" y="60"/>
                    <a:pt x="75021" y="48"/>
                  </a:cubicBezTo>
                  <a:cubicBezTo>
                    <a:pt x="72700" y="25"/>
                    <a:pt x="70366" y="13"/>
                    <a:pt x="68032" y="1"/>
                  </a:cubicBezTo>
                  <a:close/>
                </a:path>
              </a:pathLst>
            </a:custGeom>
            <a:solidFill>
              <a:srgbClr val="B8E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4789275" y="4063125"/>
              <a:ext cx="102125" cy="49150"/>
            </a:xfrm>
            <a:custGeom>
              <a:avLst/>
              <a:gdLst/>
              <a:ahLst/>
              <a:cxnLst/>
              <a:rect l="l" t="t" r="r" b="b"/>
              <a:pathLst>
                <a:path w="4085" h="1966" extrusionOk="0">
                  <a:moveTo>
                    <a:pt x="2037" y="1"/>
                  </a:moveTo>
                  <a:cubicBezTo>
                    <a:pt x="905" y="1"/>
                    <a:pt x="1" y="453"/>
                    <a:pt x="1" y="989"/>
                  </a:cubicBezTo>
                  <a:cubicBezTo>
                    <a:pt x="1" y="1537"/>
                    <a:pt x="905" y="1965"/>
                    <a:pt x="2037" y="1965"/>
                  </a:cubicBezTo>
                  <a:cubicBezTo>
                    <a:pt x="3156" y="1965"/>
                    <a:pt x="4073" y="1525"/>
                    <a:pt x="4084" y="989"/>
                  </a:cubicBezTo>
                  <a:cubicBezTo>
                    <a:pt x="4084" y="441"/>
                    <a:pt x="3168" y="1"/>
                    <a:pt x="2037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5521225" y="4057175"/>
              <a:ext cx="110150" cy="53000"/>
            </a:xfrm>
            <a:custGeom>
              <a:avLst/>
              <a:gdLst/>
              <a:ahLst/>
              <a:cxnLst/>
              <a:rect l="l" t="t" r="r" b="b"/>
              <a:pathLst>
                <a:path w="4406" h="2120" extrusionOk="0">
                  <a:moveTo>
                    <a:pt x="2203" y="1"/>
                  </a:moveTo>
                  <a:cubicBezTo>
                    <a:pt x="976" y="1"/>
                    <a:pt x="0" y="477"/>
                    <a:pt x="0" y="1060"/>
                  </a:cubicBezTo>
                  <a:cubicBezTo>
                    <a:pt x="0" y="1644"/>
                    <a:pt x="1000" y="2120"/>
                    <a:pt x="2203" y="2120"/>
                  </a:cubicBezTo>
                  <a:cubicBezTo>
                    <a:pt x="3405" y="2120"/>
                    <a:pt x="4393" y="1644"/>
                    <a:pt x="4405" y="1060"/>
                  </a:cubicBezTo>
                  <a:cubicBezTo>
                    <a:pt x="4405" y="477"/>
                    <a:pt x="3417" y="1"/>
                    <a:pt x="2203" y="1"/>
                  </a:cubicBezTo>
                  <a:close/>
                </a:path>
              </a:pathLst>
            </a:custGeom>
            <a:solidFill>
              <a:srgbClr val="191919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3150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69DA-1594-4DE1-97F9-282500B7BE51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38BFE-1A23-4C41-A120-F68ECC1048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69DA-1594-4DE1-97F9-282500B7BE51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38BFE-1A23-4C41-A120-F68ECC1048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69DA-1594-4DE1-97F9-282500B7BE51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38BFE-1A23-4C41-A120-F68ECC1048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69DA-1594-4DE1-97F9-282500B7BE51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8" name="Chỗ dành sẵn cho Chân trang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38BFE-1A23-4C41-A120-F68ECC1048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69DA-1594-4DE1-97F9-282500B7BE51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Chỗ dành sẵn cho Chân trang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38BFE-1A23-4C41-A120-F68ECC1048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69DA-1594-4DE1-97F9-282500B7BE51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3" name="Chỗ dành sẵn cho Chân trang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38BFE-1A23-4C41-A120-F68ECC1048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69DA-1594-4DE1-97F9-282500B7BE51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38BFE-1A23-4C41-A120-F68ECC1048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/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CC69DA-1594-4DE1-97F9-282500B7BE51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38BFE-1A23-4C41-A120-F68ECC1048E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CC69DA-1594-4DE1-97F9-282500B7BE51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Chỗ dành sẵn cho Chân trang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638BFE-1A23-4C41-A120-F68ECC1048E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slide" Target="slide4.xml"/><Relationship Id="rId3" Type="http://schemas.openxmlformats.org/officeDocument/2006/relationships/image" Target="../media/image10.png"/><Relationship Id="rId7" Type="http://schemas.openxmlformats.org/officeDocument/2006/relationships/image" Target="../media/image13.svg"/><Relationship Id="rId12" Type="http://schemas.openxmlformats.org/officeDocument/2006/relationships/image" Target="../media/image17.svg"/><Relationship Id="rId17" Type="http://schemas.openxmlformats.org/officeDocument/2006/relationships/image" Target="../media/image21.svg"/><Relationship Id="rId2" Type="http://schemas.openxmlformats.org/officeDocument/2006/relationships/slide" Target="slide5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3.png"/><Relationship Id="rId5" Type="http://schemas.openxmlformats.org/officeDocument/2006/relationships/slide" Target="slide1.xml"/><Relationship Id="rId15" Type="http://schemas.openxmlformats.org/officeDocument/2006/relationships/image" Target="../media/image19.svg"/><Relationship Id="rId10" Type="http://schemas.openxmlformats.org/officeDocument/2006/relationships/slide" Target="slide10.xml"/><Relationship Id="rId4" Type="http://schemas.openxmlformats.org/officeDocument/2006/relationships/image" Target="../media/image11.svg"/><Relationship Id="rId9" Type="http://schemas.openxmlformats.org/officeDocument/2006/relationships/image" Target="../media/image15.sv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slide" Target="slide3.xml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slide" Target="slide3.xml"/><Relationship Id="rId4" Type="http://schemas.openxmlformats.org/officeDocument/2006/relationships/image" Target="../media/image1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slide" Target="slide3.xml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slide" Target="slide10.xml"/><Relationship Id="rId2" Type="http://schemas.openxmlformats.org/officeDocument/2006/relationships/slide" Target="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slide" Target="slide1.xml"/><Relationship Id="rId9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Nhóm 8"/>
          <p:cNvGrpSpPr/>
          <p:nvPr/>
        </p:nvGrpSpPr>
        <p:grpSpPr>
          <a:xfrm>
            <a:off x="-3155574" y="3691029"/>
            <a:ext cx="11965941" cy="2987100"/>
            <a:chOff x="-3155574" y="3691029"/>
            <a:chExt cx="11965941" cy="2987100"/>
          </a:xfrm>
        </p:grpSpPr>
        <p:pic>
          <p:nvPicPr>
            <p:cNvPr id="4" name="Hình ảnh 3"/>
            <p:cNvPicPr>
              <a:picLocks noChangeAspect="1"/>
            </p:cNvPicPr>
            <p:nvPr/>
          </p:nvPicPr>
          <p:blipFill rotWithShape="1">
            <a:blip r:embed="rId2"/>
            <a:srcRect l="46139" r="46266"/>
            <a:stretch>
              <a:fillRect/>
            </a:stretch>
          </p:blipFill>
          <p:spPr>
            <a:xfrm rot="18445495">
              <a:off x="2781281" y="-292811"/>
              <a:ext cx="746400" cy="10189580"/>
            </a:xfrm>
            <a:prstGeom prst="rect">
              <a:avLst/>
            </a:prstGeom>
          </p:spPr>
        </p:pic>
        <p:pic>
          <p:nvPicPr>
            <p:cNvPr id="21" name="Hình ảnh 20"/>
            <p:cNvPicPr>
              <a:picLocks noChangeAspect="1"/>
            </p:cNvPicPr>
            <p:nvPr/>
          </p:nvPicPr>
          <p:blipFill rotWithShape="1">
            <a:blip r:embed="rId2"/>
            <a:srcRect l="46139" r="46266"/>
            <a:stretch>
              <a:fillRect/>
            </a:stretch>
          </p:blipFill>
          <p:spPr>
            <a:xfrm rot="18445495">
              <a:off x="1566016" y="1210139"/>
              <a:ext cx="746400" cy="10189580"/>
            </a:xfrm>
            <a:prstGeom prst="rect">
              <a:avLst/>
            </a:prstGeom>
          </p:spPr>
        </p:pic>
        <p:pic>
          <p:nvPicPr>
            <p:cNvPr id="22" name="Hình ảnh 21"/>
            <p:cNvPicPr>
              <a:picLocks noChangeAspect="1"/>
            </p:cNvPicPr>
            <p:nvPr/>
          </p:nvPicPr>
          <p:blipFill rotWithShape="1">
            <a:blip r:embed="rId2"/>
            <a:srcRect l="46139" r="46266"/>
            <a:stretch>
              <a:fillRect/>
            </a:stretch>
          </p:blipFill>
          <p:spPr>
            <a:xfrm rot="7646853">
              <a:off x="2173648" y="444939"/>
              <a:ext cx="746400" cy="10189580"/>
            </a:xfrm>
            <a:prstGeom prst="rect">
              <a:avLst/>
            </a:prstGeom>
          </p:spPr>
        </p:pic>
        <p:pic>
          <p:nvPicPr>
            <p:cNvPr id="24" name="Hình ảnh 23"/>
            <p:cNvPicPr>
              <a:picLocks noChangeAspect="1"/>
            </p:cNvPicPr>
            <p:nvPr/>
          </p:nvPicPr>
          <p:blipFill rotWithShape="1">
            <a:blip r:embed="rId2"/>
            <a:srcRect l="46139" r="46266"/>
            <a:stretch>
              <a:fillRect/>
            </a:stretch>
          </p:blipFill>
          <p:spPr>
            <a:xfrm rot="7646853">
              <a:off x="3342377" y="-1030561"/>
              <a:ext cx="746400" cy="10189580"/>
            </a:xfrm>
            <a:prstGeom prst="rect">
              <a:avLst/>
            </a:prstGeom>
          </p:spPr>
        </p:pic>
      </p:grpSp>
      <p:sp>
        <p:nvSpPr>
          <p:cNvPr id="12" name="Hộp Văn bản 11"/>
          <p:cNvSpPr txBox="1"/>
          <p:nvPr/>
        </p:nvSpPr>
        <p:spPr>
          <a:xfrm>
            <a:off x="550545" y="1592580"/>
            <a:ext cx="6620510" cy="493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5BCDA9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BÁO CÁO NGHIÊN CỨU KHOA HỌC 2023</a:t>
            </a:r>
            <a:endParaRPr lang="vi-VN" altLang="en-US" sz="2000" dirty="0">
              <a:solidFill>
                <a:srgbClr val="5BCDA9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3" name="Hộp Văn bản 12"/>
          <p:cNvSpPr txBox="1"/>
          <p:nvPr/>
        </p:nvSpPr>
        <p:spPr>
          <a:xfrm>
            <a:off x="550545" y="2153841"/>
            <a:ext cx="71837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NGHIÊN CỨU MẠNG CNN ĐỂ GIẢI BÀI TOÁN TỐI ƯU HOÁ TỔ HỢP</a:t>
            </a:r>
            <a:endParaRPr lang="en-US" sz="48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Hình ảnh 5"/>
          <p:cNvPicPr>
            <a:picLocks noChangeAspect="1"/>
          </p:cNvPicPr>
          <p:nvPr/>
        </p:nvPicPr>
        <p:blipFill rotWithShape="1">
          <a:blip r:embed="rId3"/>
          <a:srcRect l="14868" t="12317" r="15819" b="14754"/>
          <a:stretch>
            <a:fillRect/>
          </a:stretch>
        </p:blipFill>
        <p:spPr>
          <a:xfrm>
            <a:off x="7103328" y="2257414"/>
            <a:ext cx="4640825" cy="3662146"/>
          </a:xfrm>
          <a:prstGeom prst="rect">
            <a:avLst/>
          </a:prstGeom>
        </p:spPr>
      </p:pic>
      <p:sp>
        <p:nvSpPr>
          <p:cNvPr id="10" name="Chữ thập 9"/>
          <p:cNvSpPr/>
          <p:nvPr/>
        </p:nvSpPr>
        <p:spPr>
          <a:xfrm rot="1267837">
            <a:off x="11194382" y="5895652"/>
            <a:ext cx="491024" cy="491024"/>
          </a:xfrm>
          <a:prstGeom prst="plus">
            <a:avLst>
              <a:gd name="adj" fmla="val 35877"/>
            </a:avLst>
          </a:prstGeom>
          <a:noFill/>
          <a:ln w="22225">
            <a:gradFill>
              <a:gsLst>
                <a:gs pos="55000">
                  <a:srgbClr val="5BCDA9"/>
                </a:gs>
                <a:gs pos="85000">
                  <a:srgbClr val="6360AE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Lưu đồ: Đường kết nối 24"/>
          <p:cNvSpPr/>
          <p:nvPr/>
        </p:nvSpPr>
        <p:spPr>
          <a:xfrm>
            <a:off x="4267200" y="-2338742"/>
            <a:ext cx="3657600" cy="3657600"/>
          </a:xfrm>
          <a:prstGeom prst="flowChartConnector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6" name="Lưu đồ: Đường kết nối 25"/>
          <p:cNvSpPr/>
          <p:nvPr/>
        </p:nvSpPr>
        <p:spPr>
          <a:xfrm>
            <a:off x="4724400" y="-1846253"/>
            <a:ext cx="2743200" cy="2743200"/>
          </a:xfrm>
          <a:prstGeom prst="flowChartConnector">
            <a:avLst/>
          </a:prstGeom>
          <a:solidFill>
            <a:schemeClr val="bg1">
              <a:lumMod val="6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8" name="Lưu đồ: Đường kết nối 27"/>
          <p:cNvSpPr/>
          <p:nvPr/>
        </p:nvSpPr>
        <p:spPr>
          <a:xfrm>
            <a:off x="11039415" y="521764"/>
            <a:ext cx="1371600" cy="1371600"/>
          </a:xfrm>
          <a:prstGeom prst="flowChartConnector">
            <a:avLst/>
          </a:prstGeom>
          <a:noFill/>
          <a:ln w="6350">
            <a:solidFill>
              <a:srgbClr val="44CCA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1" name="Lưu đồ: Đường kết nối 30"/>
          <p:cNvSpPr/>
          <p:nvPr/>
        </p:nvSpPr>
        <p:spPr>
          <a:xfrm>
            <a:off x="11359455" y="841804"/>
            <a:ext cx="731520" cy="731520"/>
          </a:xfrm>
          <a:prstGeom prst="flowChartConnector">
            <a:avLst/>
          </a:prstGeom>
          <a:noFill/>
          <a:ln w="6350">
            <a:solidFill>
              <a:srgbClr val="44CC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2" name="Lưu đồ: Đường kết nối 31"/>
          <p:cNvSpPr/>
          <p:nvPr/>
        </p:nvSpPr>
        <p:spPr>
          <a:xfrm>
            <a:off x="10810815" y="293164"/>
            <a:ext cx="1828800" cy="1828800"/>
          </a:xfrm>
          <a:prstGeom prst="flowChartConnector">
            <a:avLst/>
          </a:prstGeom>
          <a:noFill/>
          <a:ln w="6350">
            <a:gradFill>
              <a:gsLst>
                <a:gs pos="0">
                  <a:srgbClr val="44CCAA"/>
                </a:gs>
                <a:gs pos="100000">
                  <a:srgbClr val="060930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10174" y="4643956"/>
            <a:ext cx="5517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alt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Giảng viên</a:t>
            </a:r>
            <a:r>
              <a:rPr lang="en-US" alt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hướng</a:t>
            </a:r>
            <a:r>
              <a:rPr lang="en-US" alt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dẫn</a:t>
            </a:r>
            <a:r>
              <a:rPr lang="vi-VN" alt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alt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TS. </a:t>
            </a:r>
            <a:r>
              <a:rPr lang="en-US" altLang="en-US" sz="20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Nguyễn</a:t>
            </a:r>
            <a:r>
              <a:rPr lang="en-US" alt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Thị</a:t>
            </a:r>
            <a:r>
              <a:rPr lang="en-US" alt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Mỹ</a:t>
            </a:r>
            <a:r>
              <a:rPr lang="en-US" alt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Bình</a:t>
            </a:r>
            <a:endParaRPr lang="en-US" altLang="en-US" sz="20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3000" fill="hold"/>
                                        <p:tgtEl>
                                          <p:spTgt spid="2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3000" fill="hold"/>
                                        <p:tgtEl>
                                          <p:spTgt spid="3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0" grpId="0" animBg="1"/>
      <p:bldP spid="25" grpId="0" animBg="1"/>
      <p:bldP spid="25" grpId="1" animBg="1"/>
      <p:bldP spid="26" grpId="0" animBg="1"/>
      <p:bldP spid="26" grpId="1" animBg="1"/>
      <p:bldP spid="28" grpId="0" animBg="1"/>
      <p:bldP spid="28" grpId="1" animBg="1"/>
      <p:bldP spid="31" grpId="0" animBg="1"/>
      <p:bldP spid="31" grpId="1" animBg="1"/>
      <p:bldP spid="32" grpId="0" animBg="1"/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Hộp Văn bản 69"/>
          <p:cNvSpPr txBox="1"/>
          <p:nvPr/>
        </p:nvSpPr>
        <p:spPr>
          <a:xfrm>
            <a:off x="1589839" y="832671"/>
            <a:ext cx="5626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vi-VN" altLang="en-US" sz="2800" b="1" kern="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</a:rPr>
              <a:t>3. </a:t>
            </a:r>
            <a:r>
              <a:rPr lang="en-US" altLang="en-US" sz="2800" b="1" kern="100" dirty="0">
                <a:solidFill>
                  <a:schemeClr val="bg1"/>
                </a:solidFill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</a:rPr>
              <a:t>PHƯƠNG PHÁP THỰC HIỆN</a:t>
            </a:r>
            <a:endParaRPr lang="vi-VN" altLang="en-US" sz="2800" b="1" kern="100" dirty="0">
              <a:solidFill>
                <a:schemeClr val="bg1"/>
              </a:solidFill>
              <a:effectLst/>
              <a:latin typeface="Lato" panose="020F0502020204030203" pitchFamily="34" charset="0"/>
              <a:ea typeface="SimSun" panose="02010600030101010101" pitchFamily="2" charset="-122"/>
              <a:cs typeface="Lato" panose="020F0502020204030203" pitchFamily="34" charset="0"/>
            </a:endParaRPr>
          </a:p>
        </p:txBody>
      </p:sp>
      <p:cxnSp>
        <p:nvCxnSpPr>
          <p:cNvPr id="71" name="Đường nối Thẳng 70"/>
          <p:cNvCxnSpPr>
            <a:cxnSpLocks/>
          </p:cNvCxnSpPr>
          <p:nvPr/>
        </p:nvCxnSpPr>
        <p:spPr>
          <a:xfrm flipV="1">
            <a:off x="1731010" y="1449520"/>
            <a:ext cx="4983603" cy="13520"/>
          </a:xfrm>
          <a:prstGeom prst="line">
            <a:avLst/>
          </a:prstGeom>
          <a:ln w="28575">
            <a:solidFill>
              <a:srgbClr val="44CCA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Nhóm 12"/>
          <p:cNvGrpSpPr/>
          <p:nvPr/>
        </p:nvGrpSpPr>
        <p:grpSpPr>
          <a:xfrm>
            <a:off x="627379" y="631903"/>
            <a:ext cx="877824" cy="1014984"/>
            <a:chOff x="6296841" y="1512109"/>
            <a:chExt cx="1132845" cy="1314100"/>
          </a:xfrm>
        </p:grpSpPr>
        <p:sp>
          <p:nvSpPr>
            <p:cNvPr id="14" name="Lục giác 13"/>
            <p:cNvSpPr/>
            <p:nvPr/>
          </p:nvSpPr>
          <p:spPr>
            <a:xfrm rot="16200000">
              <a:off x="6206214" y="1602736"/>
              <a:ext cx="1314100" cy="1132845"/>
            </a:xfrm>
            <a:prstGeom prst="hexagon">
              <a:avLst/>
            </a:prstGeom>
            <a:noFill/>
            <a:ln w="38100">
              <a:gradFill>
                <a:gsLst>
                  <a:gs pos="0">
                    <a:srgbClr val="44CCAA"/>
                  </a:gs>
                  <a:gs pos="100000">
                    <a:srgbClr val="44CCA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Đồ họa 14" descr="Presentation with org chart with solid fill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6064" y="1711958"/>
              <a:ext cx="914400" cy="914400"/>
            </a:xfrm>
            <a:prstGeom prst="rect">
              <a:avLst/>
            </a:prstGeom>
          </p:spPr>
        </p:pic>
      </p:grpSp>
      <p:grpSp>
        <p:nvGrpSpPr>
          <p:cNvPr id="2" name="Nhóm 1"/>
          <p:cNvGrpSpPr/>
          <p:nvPr/>
        </p:nvGrpSpPr>
        <p:grpSpPr>
          <a:xfrm>
            <a:off x="7161986" y="631902"/>
            <a:ext cx="4318000" cy="6134830"/>
            <a:chOff x="8379243" y="-9841"/>
            <a:chExt cx="4318000" cy="6134830"/>
          </a:xfrm>
        </p:grpSpPr>
        <p:sp>
          <p:nvSpPr>
            <p:cNvPr id="20" name="Hình chữ nhật: Góc Tròn 19"/>
            <p:cNvSpPr/>
            <p:nvPr/>
          </p:nvSpPr>
          <p:spPr>
            <a:xfrm>
              <a:off x="8379243" y="-9841"/>
              <a:ext cx="4318000" cy="6134830"/>
            </a:xfrm>
            <a:prstGeom prst="roundRect">
              <a:avLst/>
            </a:prstGeom>
            <a:solidFill>
              <a:srgbClr val="526A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Hộp Văn bản 22"/>
            <p:cNvSpPr txBox="1"/>
            <p:nvPr/>
          </p:nvSpPr>
          <p:spPr>
            <a:xfrm>
              <a:off x="8518625" y="190928"/>
              <a:ext cx="4039235" cy="2955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sz="2000" u="sng" dirty="0" err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Chuẩn</a:t>
              </a:r>
              <a:r>
                <a:rPr lang="en-US" sz="2000" u="sng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000" u="sng" dirty="0" err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bị</a:t>
              </a:r>
              <a:r>
                <a:rPr lang="en-US" sz="2000" u="sng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000" u="sng" dirty="0" err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dữ</a:t>
              </a:r>
              <a:r>
                <a:rPr lang="en-US" sz="2000" u="sng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000" u="sng" dirty="0" err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liệu</a:t>
              </a:r>
              <a:endParaRPr lang="vi-VN" sz="2000" u="sng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indent="180340" algn="just">
                <a:lnSpc>
                  <a:spcPct val="150000"/>
                </a:lnSpc>
                <a:spcAft>
                  <a:spcPts val="600"/>
                </a:spcAft>
              </a:pPr>
              <a:r>
                <a:rPr lang="en-US" sz="200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+ </a:t>
              </a:r>
              <a:r>
                <a:rPr lang="vi-VN" sz="200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Dữ liệu tự tìm kiếm thông qua internet.</a:t>
              </a:r>
              <a:endParaRPr lang="en-US" sz="2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indent="180340" algn="just">
                <a:lnSpc>
                  <a:spcPct val="150000"/>
                </a:lnSpc>
                <a:spcAft>
                  <a:spcPts val="600"/>
                </a:spcAft>
              </a:pPr>
              <a:r>
                <a:rPr lang="en-US" sz="20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+ </a:t>
              </a:r>
              <a:r>
                <a:rPr lang="vi-VN" sz="2000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Hình ảnh được giấu tên, tuổi, thông tin của các bệnh nhân để đảm bảo yêu cầu quyền cá nhân</a:t>
              </a:r>
            </a:p>
          </p:txBody>
        </p:sp>
      </p:grpSp>
      <p:sp>
        <p:nvSpPr>
          <p:cNvPr id="21" name="Tam giác Vuông 63"/>
          <p:cNvSpPr/>
          <p:nvPr/>
        </p:nvSpPr>
        <p:spPr>
          <a:xfrm flipH="1">
            <a:off x="6274710" y="5172008"/>
            <a:ext cx="5840177" cy="1666240"/>
          </a:xfrm>
          <a:custGeom>
            <a:avLst/>
            <a:gdLst>
              <a:gd name="connsiteX0" fmla="*/ 0 w 7817208"/>
              <a:gd name="connsiteY0" fmla="*/ 1849120 h 1849120"/>
              <a:gd name="connsiteX1" fmla="*/ 0 w 7817208"/>
              <a:gd name="connsiteY1" fmla="*/ 0 h 1849120"/>
              <a:gd name="connsiteX2" fmla="*/ 7817208 w 7817208"/>
              <a:gd name="connsiteY2" fmla="*/ 1849120 h 1849120"/>
              <a:gd name="connsiteX3" fmla="*/ 0 w 7817208"/>
              <a:gd name="connsiteY3" fmla="*/ 1849120 h 1849120"/>
              <a:gd name="connsiteX0-1" fmla="*/ 0 w 7817208"/>
              <a:gd name="connsiteY0-2" fmla="*/ 1849120 h 1849120"/>
              <a:gd name="connsiteX1-3" fmla="*/ 0 w 7817208"/>
              <a:gd name="connsiteY1-4" fmla="*/ 0 h 1849120"/>
              <a:gd name="connsiteX2-5" fmla="*/ 7817208 w 7817208"/>
              <a:gd name="connsiteY2-6" fmla="*/ 1849120 h 1849120"/>
              <a:gd name="connsiteX3-7" fmla="*/ 0 w 7817208"/>
              <a:gd name="connsiteY3-8" fmla="*/ 1849120 h 1849120"/>
              <a:gd name="connsiteX0-9" fmla="*/ 0 w 7817208"/>
              <a:gd name="connsiteY0-10" fmla="*/ 1849120 h 1849120"/>
              <a:gd name="connsiteX1-11" fmla="*/ 0 w 7817208"/>
              <a:gd name="connsiteY1-12" fmla="*/ 0 h 1849120"/>
              <a:gd name="connsiteX2-13" fmla="*/ 7817208 w 7817208"/>
              <a:gd name="connsiteY2-14" fmla="*/ 1849120 h 1849120"/>
              <a:gd name="connsiteX3-15" fmla="*/ 0 w 7817208"/>
              <a:gd name="connsiteY3-16" fmla="*/ 1849120 h 1849120"/>
              <a:gd name="connsiteX0-17" fmla="*/ 0 w 7817208"/>
              <a:gd name="connsiteY0-18" fmla="*/ 1910468 h 1910468"/>
              <a:gd name="connsiteX1-19" fmla="*/ 0 w 7817208"/>
              <a:gd name="connsiteY1-20" fmla="*/ 61348 h 1910468"/>
              <a:gd name="connsiteX2-21" fmla="*/ 7817208 w 7817208"/>
              <a:gd name="connsiteY2-22" fmla="*/ 1910468 h 1910468"/>
              <a:gd name="connsiteX3-23" fmla="*/ 0 w 7817208"/>
              <a:gd name="connsiteY3-24" fmla="*/ 1910468 h 1910468"/>
              <a:gd name="connsiteX0-25" fmla="*/ 0 w 7817208"/>
              <a:gd name="connsiteY0-26" fmla="*/ 1849120 h 1849120"/>
              <a:gd name="connsiteX1-27" fmla="*/ 0 w 7817208"/>
              <a:gd name="connsiteY1-28" fmla="*/ 0 h 1849120"/>
              <a:gd name="connsiteX2-29" fmla="*/ 7817208 w 7817208"/>
              <a:gd name="connsiteY2-30" fmla="*/ 1849120 h 1849120"/>
              <a:gd name="connsiteX3-31" fmla="*/ 0 w 7817208"/>
              <a:gd name="connsiteY3-32" fmla="*/ 1849120 h 1849120"/>
              <a:gd name="connsiteX0-33" fmla="*/ 0 w 7817208"/>
              <a:gd name="connsiteY0-34" fmla="*/ 1849120 h 1849120"/>
              <a:gd name="connsiteX1-35" fmla="*/ 0 w 7817208"/>
              <a:gd name="connsiteY1-36" fmla="*/ 0 h 1849120"/>
              <a:gd name="connsiteX2-37" fmla="*/ 7817208 w 7817208"/>
              <a:gd name="connsiteY2-38" fmla="*/ 1849120 h 1849120"/>
              <a:gd name="connsiteX3-39" fmla="*/ 0 w 7817208"/>
              <a:gd name="connsiteY3-40" fmla="*/ 1849120 h 18491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817208" h="1849120">
                <a:moveTo>
                  <a:pt x="0" y="1849120"/>
                </a:moveTo>
                <a:lnTo>
                  <a:pt x="0" y="0"/>
                </a:lnTo>
                <a:cubicBezTo>
                  <a:pt x="1853123" y="2983653"/>
                  <a:pt x="4934847" y="-2089573"/>
                  <a:pt x="7817208" y="1849120"/>
                </a:cubicBezTo>
                <a:lnTo>
                  <a:pt x="0" y="1849120"/>
                </a:lnTo>
                <a:close/>
              </a:path>
            </a:pathLst>
          </a:custGeom>
          <a:solidFill>
            <a:srgbClr val="091D4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am giác Vuông 63"/>
          <p:cNvSpPr/>
          <p:nvPr/>
        </p:nvSpPr>
        <p:spPr>
          <a:xfrm flipH="1">
            <a:off x="6929120" y="5008880"/>
            <a:ext cx="5256888" cy="1849120"/>
          </a:xfrm>
          <a:custGeom>
            <a:avLst/>
            <a:gdLst>
              <a:gd name="connsiteX0" fmla="*/ 0 w 7817208"/>
              <a:gd name="connsiteY0" fmla="*/ 1849120 h 1849120"/>
              <a:gd name="connsiteX1" fmla="*/ 0 w 7817208"/>
              <a:gd name="connsiteY1" fmla="*/ 0 h 1849120"/>
              <a:gd name="connsiteX2" fmla="*/ 7817208 w 7817208"/>
              <a:gd name="connsiteY2" fmla="*/ 1849120 h 1849120"/>
              <a:gd name="connsiteX3" fmla="*/ 0 w 7817208"/>
              <a:gd name="connsiteY3" fmla="*/ 1849120 h 1849120"/>
              <a:gd name="connsiteX0-1" fmla="*/ 0 w 7817208"/>
              <a:gd name="connsiteY0-2" fmla="*/ 1849120 h 1849120"/>
              <a:gd name="connsiteX1-3" fmla="*/ 0 w 7817208"/>
              <a:gd name="connsiteY1-4" fmla="*/ 0 h 1849120"/>
              <a:gd name="connsiteX2-5" fmla="*/ 7817208 w 7817208"/>
              <a:gd name="connsiteY2-6" fmla="*/ 1849120 h 1849120"/>
              <a:gd name="connsiteX3-7" fmla="*/ 0 w 7817208"/>
              <a:gd name="connsiteY3-8" fmla="*/ 1849120 h 1849120"/>
              <a:gd name="connsiteX0-9" fmla="*/ 0 w 7817208"/>
              <a:gd name="connsiteY0-10" fmla="*/ 1849120 h 1849120"/>
              <a:gd name="connsiteX1-11" fmla="*/ 0 w 7817208"/>
              <a:gd name="connsiteY1-12" fmla="*/ 0 h 1849120"/>
              <a:gd name="connsiteX2-13" fmla="*/ 7817208 w 7817208"/>
              <a:gd name="connsiteY2-14" fmla="*/ 1849120 h 1849120"/>
              <a:gd name="connsiteX3-15" fmla="*/ 0 w 7817208"/>
              <a:gd name="connsiteY3-16" fmla="*/ 1849120 h 18491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817208" h="1849120">
                <a:moveTo>
                  <a:pt x="0" y="1849120"/>
                </a:moveTo>
                <a:lnTo>
                  <a:pt x="0" y="0"/>
                </a:lnTo>
                <a:cubicBezTo>
                  <a:pt x="1762456" y="2333413"/>
                  <a:pt x="6095392" y="-1185333"/>
                  <a:pt x="7817208" y="1849120"/>
                </a:cubicBezTo>
                <a:lnTo>
                  <a:pt x="0" y="1849120"/>
                </a:lnTo>
                <a:close/>
              </a:path>
            </a:pathLst>
          </a:custGeom>
          <a:solidFill>
            <a:srgbClr val="19549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>
            <a:hlinkClick r:id="rId3" action="ppaction://hlinksldjump"/>
          </p:cNvPr>
          <p:cNvSpPr/>
          <p:nvPr/>
        </p:nvSpPr>
        <p:spPr>
          <a:xfrm>
            <a:off x="11689080" y="84455"/>
            <a:ext cx="497205" cy="444500"/>
          </a:xfrm>
          <a:prstGeom prst="mathMultiply">
            <a:avLst/>
          </a:prstGeom>
          <a:solidFill>
            <a:srgbClr val="F4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ộp Văn bản 22">
            <a:extLst>
              <a:ext uri="{FF2B5EF4-FFF2-40B4-BE49-F238E27FC236}">
                <a16:creationId xmlns:a16="http://schemas.microsoft.com/office/drawing/2014/main" id="{045B4CFF-170E-473C-B25E-3E4EE255077E}"/>
              </a:ext>
            </a:extLst>
          </p:cNvPr>
          <p:cNvSpPr txBox="1"/>
          <p:nvPr/>
        </p:nvSpPr>
        <p:spPr>
          <a:xfrm>
            <a:off x="7281695" y="3940085"/>
            <a:ext cx="4039235" cy="2493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u="sng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Tiền</a:t>
            </a:r>
            <a:r>
              <a:rPr lang="en-US" sz="2000" u="sng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u="sng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xử</a:t>
            </a:r>
            <a:r>
              <a:rPr lang="en-US" sz="2000" u="sng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u="sng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r>
              <a:rPr lang="en-US" sz="2000" u="sng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u="sng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dữ</a:t>
            </a:r>
            <a:r>
              <a:rPr lang="en-US" sz="2000" u="sng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000" u="sng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liệu</a:t>
            </a:r>
            <a:endParaRPr lang="vi-VN" sz="2000" u="sng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indent="180340" algn="just"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</a:t>
            </a:r>
            <a:r>
              <a:rPr lang="vi-VN" sz="2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Mỗi bức ảnh được gán nhãn về răng.</a:t>
            </a:r>
            <a:endParaRPr lang="en-US" sz="2000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indent="180340" algn="just">
              <a:lnSpc>
                <a:spcPct val="15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+ </a:t>
            </a:r>
            <a:r>
              <a:rPr lang="vi-VN" sz="20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 thể cho ảnh demo (lấy trên cvai ) nếu đủ chỗ.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8C439C-5873-457E-82C6-7283CDA7F6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97" y="3063775"/>
            <a:ext cx="5500958" cy="20266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Hộp Văn bản 69"/>
          <p:cNvSpPr txBox="1"/>
          <p:nvPr/>
        </p:nvSpPr>
        <p:spPr>
          <a:xfrm>
            <a:off x="1589839" y="821677"/>
            <a:ext cx="5729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vi-VN" altLang="en-US" sz="2800" b="1" kern="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  <a:sym typeface="+mn-ea"/>
              </a:rPr>
              <a:t>3.</a:t>
            </a:r>
            <a:r>
              <a:rPr lang="en-US" altLang="en-US" sz="2800" b="1" kern="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  <a:sym typeface="+mn-ea"/>
              </a:rPr>
              <a:t> CÁC</a:t>
            </a:r>
            <a:r>
              <a:rPr lang="vi-VN" altLang="en-US" sz="2800" b="1" kern="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  <a:sym typeface="+mn-ea"/>
              </a:rPr>
              <a:t> </a:t>
            </a:r>
            <a:r>
              <a:rPr lang="en-US" altLang="en-US" sz="2800" b="1" kern="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  <a:sym typeface="+mn-ea"/>
              </a:rPr>
              <a:t>QUÁ TRÌNH THỰC HIỆN</a:t>
            </a:r>
            <a:endParaRPr lang="en-US" sz="2800" b="1" kern="100" dirty="0">
              <a:solidFill>
                <a:schemeClr val="bg1"/>
              </a:solidFill>
              <a:effectLst/>
              <a:latin typeface="Lato" panose="020F0502020204030203" pitchFamily="34" charset="0"/>
              <a:ea typeface="SimSun" panose="02010600030101010101" pitchFamily="2" charset="-122"/>
              <a:cs typeface="Lato" panose="020F0502020204030203" pitchFamily="34" charset="0"/>
            </a:endParaRPr>
          </a:p>
        </p:txBody>
      </p:sp>
      <p:cxnSp>
        <p:nvCxnSpPr>
          <p:cNvPr id="71" name="Đường nối Thẳng 70"/>
          <p:cNvCxnSpPr>
            <a:cxnSpLocks/>
          </p:cNvCxnSpPr>
          <p:nvPr/>
        </p:nvCxnSpPr>
        <p:spPr>
          <a:xfrm>
            <a:off x="1731316" y="1462959"/>
            <a:ext cx="5197672" cy="0"/>
          </a:xfrm>
          <a:prstGeom prst="line">
            <a:avLst/>
          </a:prstGeom>
          <a:ln w="28575">
            <a:solidFill>
              <a:srgbClr val="44CCA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Nhóm 12"/>
          <p:cNvGrpSpPr/>
          <p:nvPr/>
        </p:nvGrpSpPr>
        <p:grpSpPr>
          <a:xfrm>
            <a:off x="627379" y="631903"/>
            <a:ext cx="877824" cy="1014984"/>
            <a:chOff x="6296841" y="1512109"/>
            <a:chExt cx="1132845" cy="1314100"/>
          </a:xfrm>
        </p:grpSpPr>
        <p:sp>
          <p:nvSpPr>
            <p:cNvPr id="14" name="Lục giác 13"/>
            <p:cNvSpPr/>
            <p:nvPr/>
          </p:nvSpPr>
          <p:spPr>
            <a:xfrm rot="16200000">
              <a:off x="6206214" y="1602736"/>
              <a:ext cx="1314100" cy="1132845"/>
            </a:xfrm>
            <a:prstGeom prst="hexagon">
              <a:avLst/>
            </a:prstGeom>
            <a:noFill/>
            <a:ln w="38100">
              <a:gradFill>
                <a:gsLst>
                  <a:gs pos="0">
                    <a:srgbClr val="44CCAA"/>
                  </a:gs>
                  <a:gs pos="100000">
                    <a:srgbClr val="44CCA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Đồ họa 14" descr="Presentation with org chart with solid fill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6064" y="1711958"/>
              <a:ext cx="914400" cy="914400"/>
            </a:xfrm>
            <a:prstGeom prst="rect">
              <a:avLst/>
            </a:prstGeom>
          </p:spPr>
        </p:pic>
      </p:grpSp>
      <p:grpSp>
        <p:nvGrpSpPr>
          <p:cNvPr id="7" name="Nhóm 6"/>
          <p:cNvGrpSpPr/>
          <p:nvPr/>
        </p:nvGrpSpPr>
        <p:grpSpPr>
          <a:xfrm>
            <a:off x="7542782" y="1608603"/>
            <a:ext cx="3799999" cy="3462828"/>
            <a:chOff x="7172960" y="800011"/>
            <a:chExt cx="4318000" cy="6134830"/>
          </a:xfrm>
        </p:grpSpPr>
        <p:sp>
          <p:nvSpPr>
            <p:cNvPr id="19" name="Hình chữ nhật: Góc Tròn 18"/>
            <p:cNvSpPr/>
            <p:nvPr/>
          </p:nvSpPr>
          <p:spPr>
            <a:xfrm>
              <a:off x="7172960" y="800011"/>
              <a:ext cx="4318000" cy="6134830"/>
            </a:xfrm>
            <a:prstGeom prst="roundRect">
              <a:avLst/>
            </a:prstGeom>
            <a:solidFill>
              <a:srgbClr val="3A4FA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Hộp Văn bản 2"/>
            <p:cNvSpPr txBox="1"/>
            <p:nvPr/>
          </p:nvSpPr>
          <p:spPr>
            <a:xfrm>
              <a:off x="7485968" y="1202800"/>
              <a:ext cx="3945889" cy="4941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endPara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sz="24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Predicting: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   +  </a:t>
              </a:r>
              <a:r>
                <a:rPr lang="en-US" sz="2400" dirty="0" err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Dự</a:t>
              </a:r>
              <a:r>
                <a:rPr lang="en-US" sz="24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đoán</a:t>
              </a:r>
              <a:r>
                <a:rPr lang="en-US" sz="24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kết</a:t>
              </a:r>
              <a:r>
                <a:rPr lang="en-US" sz="24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quả</a:t>
              </a:r>
              <a:endPara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   +  </a:t>
              </a:r>
              <a:r>
                <a:rPr lang="en-US" sz="2400" dirty="0" err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Đánh</a:t>
              </a:r>
              <a:r>
                <a:rPr lang="en-US" sz="24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giá</a:t>
              </a:r>
              <a:r>
                <a:rPr lang="en-US" sz="24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kết</a:t>
              </a:r>
              <a:r>
                <a:rPr lang="en-US" sz="24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sz="2400" dirty="0" err="1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quả</a:t>
              </a:r>
              <a:endPara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>
                <a:lnSpc>
                  <a:spcPct val="150000"/>
                </a:lnSpc>
              </a:pPr>
              <a:endParaRPr lang="vi-VN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Tam giác Vuông 63"/>
          <p:cNvSpPr/>
          <p:nvPr/>
        </p:nvSpPr>
        <p:spPr>
          <a:xfrm flipH="1">
            <a:off x="6274710" y="5172008"/>
            <a:ext cx="5840177" cy="1666240"/>
          </a:xfrm>
          <a:custGeom>
            <a:avLst/>
            <a:gdLst>
              <a:gd name="connsiteX0" fmla="*/ 0 w 7817208"/>
              <a:gd name="connsiteY0" fmla="*/ 1849120 h 1849120"/>
              <a:gd name="connsiteX1" fmla="*/ 0 w 7817208"/>
              <a:gd name="connsiteY1" fmla="*/ 0 h 1849120"/>
              <a:gd name="connsiteX2" fmla="*/ 7817208 w 7817208"/>
              <a:gd name="connsiteY2" fmla="*/ 1849120 h 1849120"/>
              <a:gd name="connsiteX3" fmla="*/ 0 w 7817208"/>
              <a:gd name="connsiteY3" fmla="*/ 1849120 h 1849120"/>
              <a:gd name="connsiteX0-1" fmla="*/ 0 w 7817208"/>
              <a:gd name="connsiteY0-2" fmla="*/ 1849120 h 1849120"/>
              <a:gd name="connsiteX1-3" fmla="*/ 0 w 7817208"/>
              <a:gd name="connsiteY1-4" fmla="*/ 0 h 1849120"/>
              <a:gd name="connsiteX2-5" fmla="*/ 7817208 w 7817208"/>
              <a:gd name="connsiteY2-6" fmla="*/ 1849120 h 1849120"/>
              <a:gd name="connsiteX3-7" fmla="*/ 0 w 7817208"/>
              <a:gd name="connsiteY3-8" fmla="*/ 1849120 h 1849120"/>
              <a:gd name="connsiteX0-9" fmla="*/ 0 w 7817208"/>
              <a:gd name="connsiteY0-10" fmla="*/ 1849120 h 1849120"/>
              <a:gd name="connsiteX1-11" fmla="*/ 0 w 7817208"/>
              <a:gd name="connsiteY1-12" fmla="*/ 0 h 1849120"/>
              <a:gd name="connsiteX2-13" fmla="*/ 7817208 w 7817208"/>
              <a:gd name="connsiteY2-14" fmla="*/ 1849120 h 1849120"/>
              <a:gd name="connsiteX3-15" fmla="*/ 0 w 7817208"/>
              <a:gd name="connsiteY3-16" fmla="*/ 1849120 h 1849120"/>
              <a:gd name="connsiteX0-17" fmla="*/ 0 w 7817208"/>
              <a:gd name="connsiteY0-18" fmla="*/ 1910468 h 1910468"/>
              <a:gd name="connsiteX1-19" fmla="*/ 0 w 7817208"/>
              <a:gd name="connsiteY1-20" fmla="*/ 61348 h 1910468"/>
              <a:gd name="connsiteX2-21" fmla="*/ 7817208 w 7817208"/>
              <a:gd name="connsiteY2-22" fmla="*/ 1910468 h 1910468"/>
              <a:gd name="connsiteX3-23" fmla="*/ 0 w 7817208"/>
              <a:gd name="connsiteY3-24" fmla="*/ 1910468 h 1910468"/>
              <a:gd name="connsiteX0-25" fmla="*/ 0 w 7817208"/>
              <a:gd name="connsiteY0-26" fmla="*/ 1849120 h 1849120"/>
              <a:gd name="connsiteX1-27" fmla="*/ 0 w 7817208"/>
              <a:gd name="connsiteY1-28" fmla="*/ 0 h 1849120"/>
              <a:gd name="connsiteX2-29" fmla="*/ 7817208 w 7817208"/>
              <a:gd name="connsiteY2-30" fmla="*/ 1849120 h 1849120"/>
              <a:gd name="connsiteX3-31" fmla="*/ 0 w 7817208"/>
              <a:gd name="connsiteY3-32" fmla="*/ 1849120 h 1849120"/>
              <a:gd name="connsiteX0-33" fmla="*/ 0 w 7817208"/>
              <a:gd name="connsiteY0-34" fmla="*/ 1849120 h 1849120"/>
              <a:gd name="connsiteX1-35" fmla="*/ 0 w 7817208"/>
              <a:gd name="connsiteY1-36" fmla="*/ 0 h 1849120"/>
              <a:gd name="connsiteX2-37" fmla="*/ 7817208 w 7817208"/>
              <a:gd name="connsiteY2-38" fmla="*/ 1849120 h 1849120"/>
              <a:gd name="connsiteX3-39" fmla="*/ 0 w 7817208"/>
              <a:gd name="connsiteY3-40" fmla="*/ 1849120 h 18491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817208" h="1849120">
                <a:moveTo>
                  <a:pt x="0" y="1849120"/>
                </a:moveTo>
                <a:lnTo>
                  <a:pt x="0" y="0"/>
                </a:lnTo>
                <a:cubicBezTo>
                  <a:pt x="1853123" y="2983653"/>
                  <a:pt x="4934847" y="-2089573"/>
                  <a:pt x="7817208" y="1849120"/>
                </a:cubicBezTo>
                <a:lnTo>
                  <a:pt x="0" y="1849120"/>
                </a:lnTo>
                <a:close/>
              </a:path>
            </a:pathLst>
          </a:custGeom>
          <a:solidFill>
            <a:srgbClr val="091D4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am giác Vuông 63"/>
          <p:cNvSpPr/>
          <p:nvPr/>
        </p:nvSpPr>
        <p:spPr>
          <a:xfrm flipH="1">
            <a:off x="6929120" y="5008880"/>
            <a:ext cx="5256888" cy="1849120"/>
          </a:xfrm>
          <a:custGeom>
            <a:avLst/>
            <a:gdLst>
              <a:gd name="connsiteX0" fmla="*/ 0 w 7817208"/>
              <a:gd name="connsiteY0" fmla="*/ 1849120 h 1849120"/>
              <a:gd name="connsiteX1" fmla="*/ 0 w 7817208"/>
              <a:gd name="connsiteY1" fmla="*/ 0 h 1849120"/>
              <a:gd name="connsiteX2" fmla="*/ 7817208 w 7817208"/>
              <a:gd name="connsiteY2" fmla="*/ 1849120 h 1849120"/>
              <a:gd name="connsiteX3" fmla="*/ 0 w 7817208"/>
              <a:gd name="connsiteY3" fmla="*/ 1849120 h 1849120"/>
              <a:gd name="connsiteX0-1" fmla="*/ 0 w 7817208"/>
              <a:gd name="connsiteY0-2" fmla="*/ 1849120 h 1849120"/>
              <a:gd name="connsiteX1-3" fmla="*/ 0 w 7817208"/>
              <a:gd name="connsiteY1-4" fmla="*/ 0 h 1849120"/>
              <a:gd name="connsiteX2-5" fmla="*/ 7817208 w 7817208"/>
              <a:gd name="connsiteY2-6" fmla="*/ 1849120 h 1849120"/>
              <a:gd name="connsiteX3-7" fmla="*/ 0 w 7817208"/>
              <a:gd name="connsiteY3-8" fmla="*/ 1849120 h 1849120"/>
              <a:gd name="connsiteX0-9" fmla="*/ 0 w 7817208"/>
              <a:gd name="connsiteY0-10" fmla="*/ 1849120 h 1849120"/>
              <a:gd name="connsiteX1-11" fmla="*/ 0 w 7817208"/>
              <a:gd name="connsiteY1-12" fmla="*/ 0 h 1849120"/>
              <a:gd name="connsiteX2-13" fmla="*/ 7817208 w 7817208"/>
              <a:gd name="connsiteY2-14" fmla="*/ 1849120 h 1849120"/>
              <a:gd name="connsiteX3-15" fmla="*/ 0 w 7817208"/>
              <a:gd name="connsiteY3-16" fmla="*/ 1849120 h 18491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817208" h="1849120">
                <a:moveTo>
                  <a:pt x="0" y="1849120"/>
                </a:moveTo>
                <a:lnTo>
                  <a:pt x="0" y="0"/>
                </a:lnTo>
                <a:cubicBezTo>
                  <a:pt x="1762456" y="2333413"/>
                  <a:pt x="6095392" y="-1185333"/>
                  <a:pt x="7817208" y="1849120"/>
                </a:cubicBezTo>
                <a:lnTo>
                  <a:pt x="0" y="1849120"/>
                </a:lnTo>
                <a:close/>
              </a:path>
            </a:pathLst>
          </a:custGeom>
          <a:solidFill>
            <a:srgbClr val="19549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>
            <a:hlinkClick r:id="rId3" action="ppaction://hlinksldjump"/>
          </p:cNvPr>
          <p:cNvSpPr/>
          <p:nvPr/>
        </p:nvSpPr>
        <p:spPr>
          <a:xfrm>
            <a:off x="11689080" y="84455"/>
            <a:ext cx="497205" cy="444500"/>
          </a:xfrm>
          <a:prstGeom prst="mathMultiply">
            <a:avLst/>
          </a:prstGeom>
          <a:solidFill>
            <a:srgbClr val="F4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ình chữ nhật: Góc Tròn 18"/>
          <p:cNvSpPr/>
          <p:nvPr/>
        </p:nvSpPr>
        <p:spPr>
          <a:xfrm>
            <a:off x="627379" y="2107566"/>
            <a:ext cx="6026150" cy="3630295"/>
          </a:xfrm>
          <a:prstGeom prst="roundRect">
            <a:avLst/>
          </a:prstGeom>
          <a:solidFill>
            <a:srgbClr val="3A4FA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vi-VN" sz="2000" dirty="0">
              <a:solidFill>
                <a:schemeClr val="bg1"/>
              </a:solidFill>
              <a:effectLst/>
              <a:latin typeface="Lato" panose="020F0502020204030203" pitchFamily="34" charset="0"/>
              <a:ea typeface="Calibri" panose="020F0502020204030204" charset="0"/>
              <a:cs typeface="Lato" panose="020F0502020204030203" pitchFamily="34" charset="0"/>
              <a:sym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B7C94E-5DBC-425E-A56A-BCC6824B068E}"/>
              </a:ext>
            </a:extLst>
          </p:cNvPr>
          <p:cNvSpPr txBox="1"/>
          <p:nvPr/>
        </p:nvSpPr>
        <p:spPr>
          <a:xfrm>
            <a:off x="849219" y="2946188"/>
            <a:ext cx="6273820" cy="1681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 </a:t>
            </a:r>
            <a:r>
              <a:rPr lang="vi-VN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Training: </a:t>
            </a:r>
            <a:endParaRPr lang="vi-VN" sz="2400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lnSpc>
                <a:spcPct val="150000"/>
              </a:lnSpc>
            </a:pPr>
            <a:r>
              <a:rPr lang="vi-VN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  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     </a:t>
            </a:r>
            <a:r>
              <a:rPr lang="vi-VN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+ Phát hiện đối tượng trên ảnh.</a:t>
            </a:r>
            <a:endParaRPr lang="en-US" sz="2400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       + </a:t>
            </a:r>
            <a:r>
              <a:rPr lang="vi-VN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Phân biệt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và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nhận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diện</a:t>
            </a:r>
            <a:r>
              <a:rPr lang="vi-VN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+mn-ea"/>
              </a:rPr>
              <a:t> đối tượng</a:t>
            </a:r>
            <a:endParaRPr lang="en-US" sz="2400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Hộp Văn bản 69"/>
          <p:cNvSpPr txBox="1"/>
          <p:nvPr/>
        </p:nvSpPr>
        <p:spPr>
          <a:xfrm>
            <a:off x="1589839" y="821677"/>
            <a:ext cx="5729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en-US" sz="2800" b="1" kern="100" dirty="0">
                <a:solidFill>
                  <a:schemeClr val="bg1"/>
                </a:solidFill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  <a:sym typeface="+mn-ea"/>
              </a:rPr>
              <a:t>PHƯƠNG PHÁP</a:t>
            </a:r>
            <a:r>
              <a:rPr lang="en-US" altLang="en-US" sz="2800" b="1" kern="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  <a:sym typeface="+mn-ea"/>
              </a:rPr>
              <a:t> THỰC HIỆN</a:t>
            </a:r>
            <a:endParaRPr lang="en-US" sz="2800" b="1" kern="100" dirty="0">
              <a:solidFill>
                <a:schemeClr val="bg1"/>
              </a:solidFill>
              <a:effectLst/>
              <a:latin typeface="Lato" panose="020F0502020204030203" pitchFamily="34" charset="0"/>
              <a:ea typeface="SimSun" panose="02010600030101010101" pitchFamily="2" charset="-122"/>
              <a:cs typeface="Lato" panose="020F0502020204030203" pitchFamily="34" charset="0"/>
            </a:endParaRPr>
          </a:p>
        </p:txBody>
      </p:sp>
      <p:cxnSp>
        <p:nvCxnSpPr>
          <p:cNvPr id="71" name="Đường nối Thẳng 70"/>
          <p:cNvCxnSpPr>
            <a:cxnSpLocks/>
          </p:cNvCxnSpPr>
          <p:nvPr/>
        </p:nvCxnSpPr>
        <p:spPr>
          <a:xfrm>
            <a:off x="1731316" y="1462959"/>
            <a:ext cx="5197672" cy="0"/>
          </a:xfrm>
          <a:prstGeom prst="line">
            <a:avLst/>
          </a:prstGeom>
          <a:ln w="28575">
            <a:solidFill>
              <a:srgbClr val="44CCA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Nhóm 12"/>
          <p:cNvGrpSpPr/>
          <p:nvPr/>
        </p:nvGrpSpPr>
        <p:grpSpPr>
          <a:xfrm>
            <a:off x="627379" y="631903"/>
            <a:ext cx="877824" cy="1014984"/>
            <a:chOff x="6296841" y="1512109"/>
            <a:chExt cx="1132845" cy="1314100"/>
          </a:xfrm>
        </p:grpSpPr>
        <p:sp>
          <p:nvSpPr>
            <p:cNvPr id="14" name="Lục giác 13"/>
            <p:cNvSpPr/>
            <p:nvPr/>
          </p:nvSpPr>
          <p:spPr>
            <a:xfrm rot="16200000">
              <a:off x="6206214" y="1602736"/>
              <a:ext cx="1314100" cy="1132845"/>
            </a:xfrm>
            <a:prstGeom prst="hexagon">
              <a:avLst/>
            </a:prstGeom>
            <a:noFill/>
            <a:ln w="38100">
              <a:gradFill>
                <a:gsLst>
                  <a:gs pos="0">
                    <a:srgbClr val="44CCAA"/>
                  </a:gs>
                  <a:gs pos="100000">
                    <a:srgbClr val="44CCA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Đồ họa 14" descr="Presentation with org chart with solid fill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6064" y="1711958"/>
              <a:ext cx="914400" cy="914400"/>
            </a:xfrm>
            <a:prstGeom prst="rect">
              <a:avLst/>
            </a:prstGeom>
          </p:spPr>
        </p:pic>
      </p:grpSp>
      <p:grpSp>
        <p:nvGrpSpPr>
          <p:cNvPr id="7" name="Nhóm 6"/>
          <p:cNvGrpSpPr/>
          <p:nvPr/>
        </p:nvGrpSpPr>
        <p:grpSpPr>
          <a:xfrm>
            <a:off x="6928988" y="855223"/>
            <a:ext cx="4318000" cy="6134830"/>
            <a:chOff x="7172960" y="800011"/>
            <a:chExt cx="4318000" cy="6134830"/>
          </a:xfrm>
        </p:grpSpPr>
        <p:sp>
          <p:nvSpPr>
            <p:cNvPr id="19" name="Hình chữ nhật: Góc Tròn 18"/>
            <p:cNvSpPr/>
            <p:nvPr/>
          </p:nvSpPr>
          <p:spPr>
            <a:xfrm>
              <a:off x="7172960" y="800011"/>
              <a:ext cx="4318000" cy="6134830"/>
            </a:xfrm>
            <a:prstGeom prst="roundRect">
              <a:avLst/>
            </a:prstGeom>
            <a:solidFill>
              <a:srgbClr val="3A4FAB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" name="Hộp Văn bản 2"/>
            <p:cNvSpPr txBox="1"/>
            <p:nvPr/>
          </p:nvSpPr>
          <p:spPr>
            <a:xfrm>
              <a:off x="7448419" y="1231302"/>
              <a:ext cx="3945890" cy="4451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vi-VN" sz="24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Trích xuất các thông tin về răng từ đầu ra của mô hình YOLO.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vi-VN" sz="24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Áp dụng thuạt toán phân cụm</a:t>
              </a:r>
            </a:p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vi-VN" sz="2400" dirty="0">
                  <a:solidFill>
                    <a:schemeClr val="bg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Kiểm tra các nhóm răng được phân cụm.</a:t>
              </a:r>
            </a:p>
            <a:p>
              <a:pPr>
                <a:lnSpc>
                  <a:spcPct val="150000"/>
                </a:lnSpc>
              </a:pPr>
              <a:endParaRPr lang="vi-VN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1" name="Tam giác Vuông 63"/>
          <p:cNvSpPr/>
          <p:nvPr/>
        </p:nvSpPr>
        <p:spPr>
          <a:xfrm flipH="1">
            <a:off x="6274710" y="5172008"/>
            <a:ext cx="5840177" cy="1666240"/>
          </a:xfrm>
          <a:custGeom>
            <a:avLst/>
            <a:gdLst>
              <a:gd name="connsiteX0" fmla="*/ 0 w 7817208"/>
              <a:gd name="connsiteY0" fmla="*/ 1849120 h 1849120"/>
              <a:gd name="connsiteX1" fmla="*/ 0 w 7817208"/>
              <a:gd name="connsiteY1" fmla="*/ 0 h 1849120"/>
              <a:gd name="connsiteX2" fmla="*/ 7817208 w 7817208"/>
              <a:gd name="connsiteY2" fmla="*/ 1849120 h 1849120"/>
              <a:gd name="connsiteX3" fmla="*/ 0 w 7817208"/>
              <a:gd name="connsiteY3" fmla="*/ 1849120 h 1849120"/>
              <a:gd name="connsiteX0-1" fmla="*/ 0 w 7817208"/>
              <a:gd name="connsiteY0-2" fmla="*/ 1849120 h 1849120"/>
              <a:gd name="connsiteX1-3" fmla="*/ 0 w 7817208"/>
              <a:gd name="connsiteY1-4" fmla="*/ 0 h 1849120"/>
              <a:gd name="connsiteX2-5" fmla="*/ 7817208 w 7817208"/>
              <a:gd name="connsiteY2-6" fmla="*/ 1849120 h 1849120"/>
              <a:gd name="connsiteX3-7" fmla="*/ 0 w 7817208"/>
              <a:gd name="connsiteY3-8" fmla="*/ 1849120 h 1849120"/>
              <a:gd name="connsiteX0-9" fmla="*/ 0 w 7817208"/>
              <a:gd name="connsiteY0-10" fmla="*/ 1849120 h 1849120"/>
              <a:gd name="connsiteX1-11" fmla="*/ 0 w 7817208"/>
              <a:gd name="connsiteY1-12" fmla="*/ 0 h 1849120"/>
              <a:gd name="connsiteX2-13" fmla="*/ 7817208 w 7817208"/>
              <a:gd name="connsiteY2-14" fmla="*/ 1849120 h 1849120"/>
              <a:gd name="connsiteX3-15" fmla="*/ 0 w 7817208"/>
              <a:gd name="connsiteY3-16" fmla="*/ 1849120 h 1849120"/>
              <a:gd name="connsiteX0-17" fmla="*/ 0 w 7817208"/>
              <a:gd name="connsiteY0-18" fmla="*/ 1910468 h 1910468"/>
              <a:gd name="connsiteX1-19" fmla="*/ 0 w 7817208"/>
              <a:gd name="connsiteY1-20" fmla="*/ 61348 h 1910468"/>
              <a:gd name="connsiteX2-21" fmla="*/ 7817208 w 7817208"/>
              <a:gd name="connsiteY2-22" fmla="*/ 1910468 h 1910468"/>
              <a:gd name="connsiteX3-23" fmla="*/ 0 w 7817208"/>
              <a:gd name="connsiteY3-24" fmla="*/ 1910468 h 1910468"/>
              <a:gd name="connsiteX0-25" fmla="*/ 0 w 7817208"/>
              <a:gd name="connsiteY0-26" fmla="*/ 1849120 h 1849120"/>
              <a:gd name="connsiteX1-27" fmla="*/ 0 w 7817208"/>
              <a:gd name="connsiteY1-28" fmla="*/ 0 h 1849120"/>
              <a:gd name="connsiteX2-29" fmla="*/ 7817208 w 7817208"/>
              <a:gd name="connsiteY2-30" fmla="*/ 1849120 h 1849120"/>
              <a:gd name="connsiteX3-31" fmla="*/ 0 w 7817208"/>
              <a:gd name="connsiteY3-32" fmla="*/ 1849120 h 1849120"/>
              <a:gd name="connsiteX0-33" fmla="*/ 0 w 7817208"/>
              <a:gd name="connsiteY0-34" fmla="*/ 1849120 h 1849120"/>
              <a:gd name="connsiteX1-35" fmla="*/ 0 w 7817208"/>
              <a:gd name="connsiteY1-36" fmla="*/ 0 h 1849120"/>
              <a:gd name="connsiteX2-37" fmla="*/ 7817208 w 7817208"/>
              <a:gd name="connsiteY2-38" fmla="*/ 1849120 h 1849120"/>
              <a:gd name="connsiteX3-39" fmla="*/ 0 w 7817208"/>
              <a:gd name="connsiteY3-40" fmla="*/ 1849120 h 18491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817208" h="1849120">
                <a:moveTo>
                  <a:pt x="0" y="1849120"/>
                </a:moveTo>
                <a:lnTo>
                  <a:pt x="0" y="0"/>
                </a:lnTo>
                <a:cubicBezTo>
                  <a:pt x="1853123" y="2983653"/>
                  <a:pt x="4934847" y="-2089573"/>
                  <a:pt x="7817208" y="1849120"/>
                </a:cubicBezTo>
                <a:lnTo>
                  <a:pt x="0" y="1849120"/>
                </a:lnTo>
                <a:close/>
              </a:path>
            </a:pathLst>
          </a:custGeom>
          <a:solidFill>
            <a:srgbClr val="091D4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am giác Vuông 63"/>
          <p:cNvSpPr/>
          <p:nvPr/>
        </p:nvSpPr>
        <p:spPr>
          <a:xfrm flipH="1">
            <a:off x="6929120" y="5008880"/>
            <a:ext cx="5256888" cy="1849120"/>
          </a:xfrm>
          <a:custGeom>
            <a:avLst/>
            <a:gdLst>
              <a:gd name="connsiteX0" fmla="*/ 0 w 7817208"/>
              <a:gd name="connsiteY0" fmla="*/ 1849120 h 1849120"/>
              <a:gd name="connsiteX1" fmla="*/ 0 w 7817208"/>
              <a:gd name="connsiteY1" fmla="*/ 0 h 1849120"/>
              <a:gd name="connsiteX2" fmla="*/ 7817208 w 7817208"/>
              <a:gd name="connsiteY2" fmla="*/ 1849120 h 1849120"/>
              <a:gd name="connsiteX3" fmla="*/ 0 w 7817208"/>
              <a:gd name="connsiteY3" fmla="*/ 1849120 h 1849120"/>
              <a:gd name="connsiteX0-1" fmla="*/ 0 w 7817208"/>
              <a:gd name="connsiteY0-2" fmla="*/ 1849120 h 1849120"/>
              <a:gd name="connsiteX1-3" fmla="*/ 0 w 7817208"/>
              <a:gd name="connsiteY1-4" fmla="*/ 0 h 1849120"/>
              <a:gd name="connsiteX2-5" fmla="*/ 7817208 w 7817208"/>
              <a:gd name="connsiteY2-6" fmla="*/ 1849120 h 1849120"/>
              <a:gd name="connsiteX3-7" fmla="*/ 0 w 7817208"/>
              <a:gd name="connsiteY3-8" fmla="*/ 1849120 h 1849120"/>
              <a:gd name="connsiteX0-9" fmla="*/ 0 w 7817208"/>
              <a:gd name="connsiteY0-10" fmla="*/ 1849120 h 1849120"/>
              <a:gd name="connsiteX1-11" fmla="*/ 0 w 7817208"/>
              <a:gd name="connsiteY1-12" fmla="*/ 0 h 1849120"/>
              <a:gd name="connsiteX2-13" fmla="*/ 7817208 w 7817208"/>
              <a:gd name="connsiteY2-14" fmla="*/ 1849120 h 1849120"/>
              <a:gd name="connsiteX3-15" fmla="*/ 0 w 7817208"/>
              <a:gd name="connsiteY3-16" fmla="*/ 1849120 h 18491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817208" h="1849120">
                <a:moveTo>
                  <a:pt x="0" y="1849120"/>
                </a:moveTo>
                <a:lnTo>
                  <a:pt x="0" y="0"/>
                </a:lnTo>
                <a:cubicBezTo>
                  <a:pt x="1762456" y="2333413"/>
                  <a:pt x="6095392" y="-1185333"/>
                  <a:pt x="7817208" y="1849120"/>
                </a:cubicBezTo>
                <a:lnTo>
                  <a:pt x="0" y="1849120"/>
                </a:lnTo>
                <a:close/>
              </a:path>
            </a:pathLst>
          </a:custGeom>
          <a:solidFill>
            <a:srgbClr val="19549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>
            <a:hlinkClick r:id="rId3" action="ppaction://hlinksldjump"/>
          </p:cNvPr>
          <p:cNvSpPr/>
          <p:nvPr/>
        </p:nvSpPr>
        <p:spPr>
          <a:xfrm>
            <a:off x="11689080" y="84455"/>
            <a:ext cx="497205" cy="444500"/>
          </a:xfrm>
          <a:prstGeom prst="mathMultiply">
            <a:avLst/>
          </a:prstGeom>
          <a:solidFill>
            <a:srgbClr val="F4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K-Means Clustering Algorithm - Javatpoint">
            <a:extLst>
              <a:ext uri="{FF2B5EF4-FFF2-40B4-BE49-F238E27FC236}">
                <a16:creationId xmlns:a16="http://schemas.microsoft.com/office/drawing/2014/main" id="{12DDAA08-5030-4345-B47F-881908193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87" y="2403814"/>
            <a:ext cx="5023121" cy="2533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805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Hình chữ nhật: Góc Tròn 18">
            <a:extLst>
              <a:ext uri="{FF2B5EF4-FFF2-40B4-BE49-F238E27FC236}">
                <a16:creationId xmlns:a16="http://schemas.microsoft.com/office/drawing/2014/main" id="{BE0BC3AF-69D2-4755-BE86-DCB6971E083A}"/>
              </a:ext>
            </a:extLst>
          </p:cNvPr>
          <p:cNvSpPr/>
          <p:nvPr/>
        </p:nvSpPr>
        <p:spPr>
          <a:xfrm>
            <a:off x="2059753" y="1552121"/>
            <a:ext cx="7678564" cy="2921267"/>
          </a:xfrm>
          <a:prstGeom prst="roundRect">
            <a:avLst/>
          </a:prstGeom>
          <a:solidFill>
            <a:srgbClr val="3A4FA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Nhóm 14"/>
          <p:cNvGrpSpPr/>
          <p:nvPr/>
        </p:nvGrpSpPr>
        <p:grpSpPr>
          <a:xfrm>
            <a:off x="618865" y="642051"/>
            <a:ext cx="877824" cy="1014984"/>
            <a:chOff x="4814945" y="3872931"/>
            <a:chExt cx="1319155" cy="1530220"/>
          </a:xfrm>
        </p:grpSpPr>
        <p:sp>
          <p:nvSpPr>
            <p:cNvPr id="16" name="Lục giác 15"/>
            <p:cNvSpPr/>
            <p:nvPr/>
          </p:nvSpPr>
          <p:spPr>
            <a:xfrm rot="16200000">
              <a:off x="4709413" y="3978463"/>
              <a:ext cx="1530220" cy="1319155"/>
            </a:xfrm>
            <a:prstGeom prst="hexagon">
              <a:avLst/>
            </a:prstGeom>
            <a:noFill/>
            <a:ln w="15875">
              <a:gradFill>
                <a:gsLst>
                  <a:gs pos="0">
                    <a:schemeClr val="accent5">
                      <a:lumMod val="60000"/>
                      <a:lumOff val="40000"/>
                      <a:alpha val="75000"/>
                    </a:schemeClr>
                  </a:gs>
                  <a:gs pos="100000">
                    <a:schemeClr val="accent5">
                      <a:lumMod val="60000"/>
                      <a:lumOff val="40000"/>
                      <a:alpha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Đồ họa 16" descr="Pinch Zoom In with solid fill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017323" y="4180840"/>
              <a:ext cx="914400" cy="914400"/>
            </a:xfrm>
            <a:prstGeom prst="rect">
              <a:avLst/>
            </a:prstGeom>
          </p:spPr>
        </p:pic>
      </p:grpSp>
      <p:sp>
        <p:nvSpPr>
          <p:cNvPr id="18" name="Hộp Văn bản 17"/>
          <p:cNvSpPr txBox="1"/>
          <p:nvPr/>
        </p:nvSpPr>
        <p:spPr>
          <a:xfrm>
            <a:off x="1557649" y="865506"/>
            <a:ext cx="5010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b="1" kern="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</a:rPr>
              <a:t>4. KẾT QUẢ VÀ KẾT LUẬN</a:t>
            </a:r>
          </a:p>
        </p:txBody>
      </p:sp>
      <p:cxnSp>
        <p:nvCxnSpPr>
          <p:cNvPr id="19" name="Đường nối Thẳng 18"/>
          <p:cNvCxnSpPr>
            <a:cxnSpLocks/>
          </p:cNvCxnSpPr>
          <p:nvPr/>
        </p:nvCxnSpPr>
        <p:spPr>
          <a:xfrm>
            <a:off x="1656080" y="1303020"/>
            <a:ext cx="3157967" cy="0"/>
          </a:xfrm>
          <a:prstGeom prst="line">
            <a:avLst/>
          </a:prstGeom>
          <a:ln w="28575">
            <a:solidFill>
              <a:srgbClr val="7894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ultiply 4">
            <a:hlinkClick r:id="rId4" action="ppaction://hlinksldjump"/>
          </p:cNvPr>
          <p:cNvSpPr/>
          <p:nvPr/>
        </p:nvSpPr>
        <p:spPr>
          <a:xfrm>
            <a:off x="11689080" y="84455"/>
            <a:ext cx="497205" cy="444500"/>
          </a:xfrm>
          <a:prstGeom prst="mathMultiply">
            <a:avLst/>
          </a:prstGeom>
          <a:solidFill>
            <a:srgbClr val="F4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Google Shape;220;p41">
            <a:extLst>
              <a:ext uri="{FF2B5EF4-FFF2-40B4-BE49-F238E27FC236}">
                <a16:creationId xmlns:a16="http://schemas.microsoft.com/office/drawing/2014/main" id="{695D6DAA-2440-40FA-8B88-BEF570F3C95A}"/>
              </a:ext>
            </a:extLst>
          </p:cNvPr>
          <p:cNvSpPr/>
          <p:nvPr/>
        </p:nvSpPr>
        <p:spPr>
          <a:xfrm>
            <a:off x="3182612" y="2263737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9" name="Google Shape;221;p41">
            <a:extLst>
              <a:ext uri="{FF2B5EF4-FFF2-40B4-BE49-F238E27FC236}">
                <a16:creationId xmlns:a16="http://schemas.microsoft.com/office/drawing/2014/main" id="{41BB3337-A699-4979-9EE6-126EF98A5422}"/>
              </a:ext>
            </a:extLst>
          </p:cNvPr>
          <p:cNvSpPr/>
          <p:nvPr/>
        </p:nvSpPr>
        <p:spPr>
          <a:xfrm>
            <a:off x="5597806" y="2305376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0" name="Google Shape;222;p41">
            <a:extLst>
              <a:ext uri="{FF2B5EF4-FFF2-40B4-BE49-F238E27FC236}">
                <a16:creationId xmlns:a16="http://schemas.microsoft.com/office/drawing/2014/main" id="{2FB651D6-0510-4E68-BE7C-EC9D86E99E22}"/>
              </a:ext>
            </a:extLst>
          </p:cNvPr>
          <p:cNvSpPr/>
          <p:nvPr/>
        </p:nvSpPr>
        <p:spPr>
          <a:xfrm>
            <a:off x="8239919" y="2287123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41" name="Google Shape;224;p41">
            <a:extLst>
              <a:ext uri="{FF2B5EF4-FFF2-40B4-BE49-F238E27FC236}">
                <a16:creationId xmlns:a16="http://schemas.microsoft.com/office/drawing/2014/main" id="{78BF6E7F-A6C5-41B7-B875-211F897341D2}"/>
              </a:ext>
            </a:extLst>
          </p:cNvPr>
          <p:cNvSpPr txBox="1">
            <a:spLocks/>
          </p:cNvSpPr>
          <p:nvPr/>
        </p:nvSpPr>
        <p:spPr>
          <a:xfrm>
            <a:off x="2718431" y="3272011"/>
            <a:ext cx="1754698" cy="844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 cụ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diện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răng</a:t>
            </a:r>
            <a:endParaRPr lang="vi-VN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2" name="Google Shape;226;p41">
            <a:extLst>
              <a:ext uri="{FF2B5EF4-FFF2-40B4-BE49-F238E27FC236}">
                <a16:creationId xmlns:a16="http://schemas.microsoft.com/office/drawing/2014/main" id="{C26C49E0-2413-499E-854D-C3A977BF6927}"/>
              </a:ext>
            </a:extLst>
          </p:cNvPr>
          <p:cNvSpPr txBox="1">
            <a:spLocks/>
          </p:cNvSpPr>
          <p:nvPr/>
        </p:nvSpPr>
        <p:spPr>
          <a:xfrm>
            <a:off x="5054771" y="3296598"/>
            <a:ext cx="1974107" cy="8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Bản báo cáo cho quá trình nghiên cứu</a:t>
            </a:r>
          </a:p>
        </p:txBody>
      </p:sp>
      <p:sp>
        <p:nvSpPr>
          <p:cNvPr id="43" name="Google Shape;228;p41">
            <a:extLst>
              <a:ext uri="{FF2B5EF4-FFF2-40B4-BE49-F238E27FC236}">
                <a16:creationId xmlns:a16="http://schemas.microsoft.com/office/drawing/2014/main" id="{E4DAEDB9-02CF-42FF-89CA-50C7E312EF0D}"/>
              </a:ext>
            </a:extLst>
          </p:cNvPr>
          <p:cNvSpPr txBox="1">
            <a:spLocks/>
          </p:cNvSpPr>
          <p:nvPr/>
        </p:nvSpPr>
        <p:spPr>
          <a:xfrm>
            <a:off x="7569360" y="3260057"/>
            <a:ext cx="2278727" cy="8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Tìm hiểu thêm được nhiều kiến thức </a:t>
            </a:r>
          </a:p>
        </p:txBody>
      </p:sp>
      <p:grpSp>
        <p:nvGrpSpPr>
          <p:cNvPr id="44" name="Google Shape;243;p41">
            <a:extLst>
              <a:ext uri="{FF2B5EF4-FFF2-40B4-BE49-F238E27FC236}">
                <a16:creationId xmlns:a16="http://schemas.microsoft.com/office/drawing/2014/main" id="{CDBCAB29-9AB0-4D68-ADE8-C96C2C42AE55}"/>
              </a:ext>
            </a:extLst>
          </p:cNvPr>
          <p:cNvGrpSpPr/>
          <p:nvPr/>
        </p:nvGrpSpPr>
        <p:grpSpPr>
          <a:xfrm>
            <a:off x="8337427" y="2385299"/>
            <a:ext cx="377685" cy="376347"/>
            <a:chOff x="5465685" y="1493183"/>
            <a:chExt cx="400557" cy="399138"/>
          </a:xfrm>
          <a:solidFill>
            <a:schemeClr val="bg1"/>
          </a:solidFill>
        </p:grpSpPr>
        <p:sp>
          <p:nvSpPr>
            <p:cNvPr id="45" name="Google Shape;244;p41">
              <a:extLst>
                <a:ext uri="{FF2B5EF4-FFF2-40B4-BE49-F238E27FC236}">
                  <a16:creationId xmlns:a16="http://schemas.microsoft.com/office/drawing/2014/main" id="{6DCF40D0-CA18-42CA-A6E9-9376A3CD375A}"/>
                </a:ext>
              </a:extLst>
            </p:cNvPr>
            <p:cNvSpPr/>
            <p:nvPr/>
          </p:nvSpPr>
          <p:spPr>
            <a:xfrm>
              <a:off x="5465685" y="1493183"/>
              <a:ext cx="400557" cy="399138"/>
            </a:xfrm>
            <a:custGeom>
              <a:avLst/>
              <a:gdLst/>
              <a:ahLst/>
              <a:cxnLst/>
              <a:rect l="l" t="t" r="r" b="b"/>
              <a:pathLst>
                <a:path w="26266" h="26173" extrusionOk="0">
                  <a:moveTo>
                    <a:pt x="4877" y="1508"/>
                  </a:moveTo>
                  <a:cubicBezTo>
                    <a:pt x="9309" y="1672"/>
                    <a:pt x="9309" y="8021"/>
                    <a:pt x="4877" y="8194"/>
                  </a:cubicBezTo>
                  <a:cubicBezTo>
                    <a:pt x="3032" y="8194"/>
                    <a:pt x="1529" y="6694"/>
                    <a:pt x="1529" y="4846"/>
                  </a:cubicBezTo>
                  <a:cubicBezTo>
                    <a:pt x="1529" y="3008"/>
                    <a:pt x="3032" y="1508"/>
                    <a:pt x="4877" y="1508"/>
                  </a:cubicBezTo>
                  <a:close/>
                  <a:moveTo>
                    <a:pt x="21318" y="1508"/>
                  </a:moveTo>
                  <a:cubicBezTo>
                    <a:pt x="25748" y="1672"/>
                    <a:pt x="25748" y="8021"/>
                    <a:pt x="21318" y="8194"/>
                  </a:cubicBezTo>
                  <a:cubicBezTo>
                    <a:pt x="19471" y="8194"/>
                    <a:pt x="17977" y="6694"/>
                    <a:pt x="17977" y="4846"/>
                  </a:cubicBezTo>
                  <a:cubicBezTo>
                    <a:pt x="17977" y="3008"/>
                    <a:pt x="19471" y="1508"/>
                    <a:pt x="21318" y="1508"/>
                  </a:cubicBezTo>
                  <a:close/>
                  <a:moveTo>
                    <a:pt x="13093" y="9731"/>
                  </a:moveTo>
                  <a:cubicBezTo>
                    <a:pt x="17523" y="9895"/>
                    <a:pt x="17523" y="16246"/>
                    <a:pt x="13093" y="16410"/>
                  </a:cubicBezTo>
                  <a:cubicBezTo>
                    <a:pt x="11255" y="16410"/>
                    <a:pt x="9754" y="14917"/>
                    <a:pt x="9754" y="13072"/>
                  </a:cubicBezTo>
                  <a:cubicBezTo>
                    <a:pt x="9754" y="11224"/>
                    <a:pt x="11255" y="9731"/>
                    <a:pt x="13093" y="9731"/>
                  </a:cubicBezTo>
                  <a:close/>
                  <a:moveTo>
                    <a:pt x="6178" y="21260"/>
                  </a:moveTo>
                  <a:lnTo>
                    <a:pt x="7870" y="22952"/>
                  </a:lnTo>
                  <a:lnTo>
                    <a:pt x="6178" y="24644"/>
                  </a:lnTo>
                  <a:lnTo>
                    <a:pt x="1529" y="24644"/>
                  </a:lnTo>
                  <a:lnTo>
                    <a:pt x="1529" y="21260"/>
                  </a:lnTo>
                  <a:close/>
                  <a:moveTo>
                    <a:pt x="14412" y="21260"/>
                  </a:moveTo>
                  <a:lnTo>
                    <a:pt x="16104" y="22952"/>
                  </a:lnTo>
                  <a:lnTo>
                    <a:pt x="14412" y="24644"/>
                  </a:lnTo>
                  <a:lnTo>
                    <a:pt x="8390" y="24644"/>
                  </a:lnTo>
                  <a:lnTo>
                    <a:pt x="9536" y="23487"/>
                  </a:lnTo>
                  <a:cubicBezTo>
                    <a:pt x="9835" y="23188"/>
                    <a:pt x="9835" y="22705"/>
                    <a:pt x="9536" y="22406"/>
                  </a:cubicBezTo>
                  <a:lnTo>
                    <a:pt x="8390" y="21260"/>
                  </a:lnTo>
                  <a:close/>
                  <a:moveTo>
                    <a:pt x="22637" y="21260"/>
                  </a:moveTo>
                  <a:lnTo>
                    <a:pt x="24329" y="22952"/>
                  </a:lnTo>
                  <a:lnTo>
                    <a:pt x="22637" y="24644"/>
                  </a:lnTo>
                  <a:lnTo>
                    <a:pt x="16604" y="24644"/>
                  </a:lnTo>
                  <a:lnTo>
                    <a:pt x="17759" y="23487"/>
                  </a:lnTo>
                  <a:cubicBezTo>
                    <a:pt x="18060" y="23188"/>
                    <a:pt x="18060" y="22705"/>
                    <a:pt x="17759" y="22406"/>
                  </a:cubicBezTo>
                  <a:lnTo>
                    <a:pt x="16604" y="21260"/>
                  </a:lnTo>
                  <a:close/>
                  <a:moveTo>
                    <a:pt x="21317" y="1"/>
                  </a:moveTo>
                  <a:cubicBezTo>
                    <a:pt x="18940" y="1"/>
                    <a:pt x="16564" y="1616"/>
                    <a:pt x="16440" y="4846"/>
                  </a:cubicBezTo>
                  <a:cubicBezTo>
                    <a:pt x="16440" y="7275"/>
                    <a:pt x="18224" y="9294"/>
                    <a:pt x="20563" y="9668"/>
                  </a:cubicBezTo>
                  <a:lnTo>
                    <a:pt x="20563" y="19731"/>
                  </a:lnTo>
                  <a:lnTo>
                    <a:pt x="13866" y="19731"/>
                  </a:lnTo>
                  <a:lnTo>
                    <a:pt x="13866" y="17910"/>
                  </a:lnTo>
                  <a:cubicBezTo>
                    <a:pt x="16176" y="17548"/>
                    <a:pt x="17960" y="15528"/>
                    <a:pt x="17960" y="13098"/>
                  </a:cubicBezTo>
                  <a:cubicBezTo>
                    <a:pt x="17838" y="9868"/>
                    <a:pt x="15470" y="8254"/>
                    <a:pt x="13103" y="8254"/>
                  </a:cubicBezTo>
                  <a:cubicBezTo>
                    <a:pt x="10735" y="8254"/>
                    <a:pt x="8367" y="9868"/>
                    <a:pt x="8243" y="13098"/>
                  </a:cubicBezTo>
                  <a:cubicBezTo>
                    <a:pt x="8243" y="15528"/>
                    <a:pt x="10019" y="17548"/>
                    <a:pt x="12338" y="17910"/>
                  </a:cubicBezTo>
                  <a:lnTo>
                    <a:pt x="12338" y="19731"/>
                  </a:lnTo>
                  <a:lnTo>
                    <a:pt x="5641" y="19731"/>
                  </a:lnTo>
                  <a:lnTo>
                    <a:pt x="5641" y="9696"/>
                  </a:lnTo>
                  <a:cubicBezTo>
                    <a:pt x="7953" y="9323"/>
                    <a:pt x="9735" y="7303"/>
                    <a:pt x="9735" y="4873"/>
                  </a:cubicBezTo>
                  <a:cubicBezTo>
                    <a:pt x="9613" y="1643"/>
                    <a:pt x="7245" y="29"/>
                    <a:pt x="4877" y="29"/>
                  </a:cubicBezTo>
                  <a:cubicBezTo>
                    <a:pt x="2510" y="29"/>
                    <a:pt x="142" y="1643"/>
                    <a:pt x="18" y="4873"/>
                  </a:cubicBezTo>
                  <a:cubicBezTo>
                    <a:pt x="18" y="7303"/>
                    <a:pt x="1793" y="9323"/>
                    <a:pt x="4112" y="9696"/>
                  </a:cubicBezTo>
                  <a:lnTo>
                    <a:pt x="4112" y="19694"/>
                  </a:lnTo>
                  <a:lnTo>
                    <a:pt x="765" y="19694"/>
                  </a:lnTo>
                  <a:cubicBezTo>
                    <a:pt x="337" y="19694"/>
                    <a:pt x="1" y="20030"/>
                    <a:pt x="1" y="20458"/>
                  </a:cubicBezTo>
                  <a:lnTo>
                    <a:pt x="1" y="25397"/>
                  </a:lnTo>
                  <a:cubicBezTo>
                    <a:pt x="1" y="25825"/>
                    <a:pt x="337" y="26172"/>
                    <a:pt x="765" y="26172"/>
                  </a:cubicBezTo>
                  <a:lnTo>
                    <a:pt x="22973" y="26172"/>
                  </a:lnTo>
                  <a:cubicBezTo>
                    <a:pt x="23174" y="26172"/>
                    <a:pt x="23373" y="26089"/>
                    <a:pt x="23519" y="25943"/>
                  </a:cubicBezTo>
                  <a:lnTo>
                    <a:pt x="25976" y="23478"/>
                  </a:lnTo>
                  <a:cubicBezTo>
                    <a:pt x="26048" y="23406"/>
                    <a:pt x="26111" y="23314"/>
                    <a:pt x="26148" y="23225"/>
                  </a:cubicBezTo>
                  <a:cubicBezTo>
                    <a:pt x="26266" y="22923"/>
                    <a:pt x="26194" y="22596"/>
                    <a:pt x="25984" y="22386"/>
                  </a:cubicBezTo>
                  <a:lnTo>
                    <a:pt x="23519" y="19912"/>
                  </a:lnTo>
                  <a:cubicBezTo>
                    <a:pt x="23373" y="19775"/>
                    <a:pt x="23174" y="19694"/>
                    <a:pt x="22973" y="19694"/>
                  </a:cubicBezTo>
                  <a:lnTo>
                    <a:pt x="22091" y="19694"/>
                  </a:lnTo>
                  <a:lnTo>
                    <a:pt x="22091" y="9668"/>
                  </a:lnTo>
                  <a:cubicBezTo>
                    <a:pt x="24410" y="9294"/>
                    <a:pt x="26194" y="7275"/>
                    <a:pt x="26194" y="4846"/>
                  </a:cubicBezTo>
                  <a:cubicBezTo>
                    <a:pt x="26071" y="1616"/>
                    <a:pt x="23694" y="1"/>
                    <a:pt x="213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6" name="Google Shape;245;p41">
              <a:extLst>
                <a:ext uri="{FF2B5EF4-FFF2-40B4-BE49-F238E27FC236}">
                  <a16:creationId xmlns:a16="http://schemas.microsoft.com/office/drawing/2014/main" id="{66C64E01-13B0-40C9-B421-CD7268E46010}"/>
                </a:ext>
              </a:extLst>
            </p:cNvPr>
            <p:cNvSpPr/>
            <p:nvPr/>
          </p:nvSpPr>
          <p:spPr>
            <a:xfrm>
              <a:off x="5504903" y="1542801"/>
              <a:ext cx="70333" cy="48525"/>
            </a:xfrm>
            <a:custGeom>
              <a:avLst/>
              <a:gdLst/>
              <a:ahLst/>
              <a:cxnLst/>
              <a:rect l="l" t="t" r="r" b="b"/>
              <a:pathLst>
                <a:path w="4612" h="3182" extrusionOk="0">
                  <a:moveTo>
                    <a:pt x="3536" y="0"/>
                  </a:moveTo>
                  <a:cubicBezTo>
                    <a:pt x="3357" y="0"/>
                    <a:pt x="3170" y="68"/>
                    <a:pt x="2997" y="228"/>
                  </a:cubicBezTo>
                  <a:lnTo>
                    <a:pt x="1896" y="1328"/>
                  </a:lnTo>
                  <a:lnTo>
                    <a:pt x="1615" y="1055"/>
                  </a:lnTo>
                  <a:cubicBezTo>
                    <a:pt x="1441" y="894"/>
                    <a:pt x="1252" y="826"/>
                    <a:pt x="1073" y="826"/>
                  </a:cubicBezTo>
                  <a:cubicBezTo>
                    <a:pt x="482" y="826"/>
                    <a:pt x="0" y="1565"/>
                    <a:pt x="532" y="2138"/>
                  </a:cubicBezTo>
                  <a:lnTo>
                    <a:pt x="1350" y="2957"/>
                  </a:lnTo>
                  <a:cubicBezTo>
                    <a:pt x="1500" y="3107"/>
                    <a:pt x="1695" y="3182"/>
                    <a:pt x="1891" y="3182"/>
                  </a:cubicBezTo>
                  <a:cubicBezTo>
                    <a:pt x="2087" y="3182"/>
                    <a:pt x="2283" y="3107"/>
                    <a:pt x="2433" y="2957"/>
                  </a:cubicBezTo>
                  <a:lnTo>
                    <a:pt x="4080" y="1320"/>
                  </a:lnTo>
                  <a:cubicBezTo>
                    <a:pt x="4612" y="746"/>
                    <a:pt x="4127" y="0"/>
                    <a:pt x="3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9" name="Google Shape;246;p41">
              <a:extLst>
                <a:ext uri="{FF2B5EF4-FFF2-40B4-BE49-F238E27FC236}">
                  <a16:creationId xmlns:a16="http://schemas.microsoft.com/office/drawing/2014/main" id="{CA84BFAE-7F74-4F86-A67B-4ED65F5F284F}"/>
                </a:ext>
              </a:extLst>
            </p:cNvPr>
            <p:cNvSpPr/>
            <p:nvPr/>
          </p:nvSpPr>
          <p:spPr>
            <a:xfrm>
              <a:off x="5630167" y="1668201"/>
              <a:ext cx="70455" cy="48541"/>
            </a:xfrm>
            <a:custGeom>
              <a:avLst/>
              <a:gdLst/>
              <a:ahLst/>
              <a:cxnLst/>
              <a:rect l="l" t="t" r="r" b="b"/>
              <a:pathLst>
                <a:path w="4620" h="3183" extrusionOk="0">
                  <a:moveTo>
                    <a:pt x="3540" y="0"/>
                  </a:moveTo>
                  <a:cubicBezTo>
                    <a:pt x="3360" y="0"/>
                    <a:pt x="3171" y="68"/>
                    <a:pt x="2998" y="229"/>
                  </a:cubicBezTo>
                  <a:lnTo>
                    <a:pt x="1896" y="1329"/>
                  </a:lnTo>
                  <a:lnTo>
                    <a:pt x="1623" y="1048"/>
                  </a:lnTo>
                  <a:cubicBezTo>
                    <a:pt x="1450" y="888"/>
                    <a:pt x="1262" y="820"/>
                    <a:pt x="1084" y="820"/>
                  </a:cubicBezTo>
                  <a:cubicBezTo>
                    <a:pt x="490" y="820"/>
                    <a:pt x="1" y="1566"/>
                    <a:pt x="531" y="2139"/>
                  </a:cubicBezTo>
                  <a:lnTo>
                    <a:pt x="1361" y="2958"/>
                  </a:lnTo>
                  <a:cubicBezTo>
                    <a:pt x="1501" y="3108"/>
                    <a:pt x="1701" y="3183"/>
                    <a:pt x="1901" y="3183"/>
                  </a:cubicBezTo>
                  <a:cubicBezTo>
                    <a:pt x="2101" y="3183"/>
                    <a:pt x="2301" y="3108"/>
                    <a:pt x="2441" y="2958"/>
                  </a:cubicBezTo>
                  <a:lnTo>
                    <a:pt x="4090" y="1310"/>
                  </a:lnTo>
                  <a:cubicBezTo>
                    <a:pt x="4619" y="738"/>
                    <a:pt x="4132" y="0"/>
                    <a:pt x="35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" name="Google Shape;247;p41">
              <a:extLst>
                <a:ext uri="{FF2B5EF4-FFF2-40B4-BE49-F238E27FC236}">
                  <a16:creationId xmlns:a16="http://schemas.microsoft.com/office/drawing/2014/main" id="{BC2D92F8-A3A5-43BA-8950-F034F43039DD}"/>
                </a:ext>
              </a:extLst>
            </p:cNvPr>
            <p:cNvSpPr/>
            <p:nvPr/>
          </p:nvSpPr>
          <p:spPr>
            <a:xfrm>
              <a:off x="5755567" y="1542801"/>
              <a:ext cx="70348" cy="48525"/>
            </a:xfrm>
            <a:custGeom>
              <a:avLst/>
              <a:gdLst/>
              <a:ahLst/>
              <a:cxnLst/>
              <a:rect l="l" t="t" r="r" b="b"/>
              <a:pathLst>
                <a:path w="4613" h="3182" extrusionOk="0">
                  <a:moveTo>
                    <a:pt x="3536" y="0"/>
                  </a:moveTo>
                  <a:cubicBezTo>
                    <a:pt x="3358" y="0"/>
                    <a:pt x="3170" y="68"/>
                    <a:pt x="2997" y="228"/>
                  </a:cubicBezTo>
                  <a:lnTo>
                    <a:pt x="1897" y="1328"/>
                  </a:lnTo>
                  <a:lnTo>
                    <a:pt x="1615" y="1055"/>
                  </a:lnTo>
                  <a:cubicBezTo>
                    <a:pt x="1441" y="894"/>
                    <a:pt x="1252" y="826"/>
                    <a:pt x="1073" y="826"/>
                  </a:cubicBezTo>
                  <a:cubicBezTo>
                    <a:pt x="483" y="826"/>
                    <a:pt x="1" y="1565"/>
                    <a:pt x="532" y="2138"/>
                  </a:cubicBezTo>
                  <a:lnTo>
                    <a:pt x="1351" y="2957"/>
                  </a:lnTo>
                  <a:cubicBezTo>
                    <a:pt x="1501" y="3107"/>
                    <a:pt x="1700" y="3182"/>
                    <a:pt x="1897" y="3182"/>
                  </a:cubicBezTo>
                  <a:cubicBezTo>
                    <a:pt x="2095" y="3182"/>
                    <a:pt x="2293" y="3107"/>
                    <a:pt x="2443" y="2957"/>
                  </a:cubicBezTo>
                  <a:lnTo>
                    <a:pt x="4080" y="1320"/>
                  </a:lnTo>
                  <a:cubicBezTo>
                    <a:pt x="4612" y="746"/>
                    <a:pt x="4128" y="0"/>
                    <a:pt x="3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51" name="Google Shape;987;p64">
            <a:extLst>
              <a:ext uri="{FF2B5EF4-FFF2-40B4-BE49-F238E27FC236}">
                <a16:creationId xmlns:a16="http://schemas.microsoft.com/office/drawing/2014/main" id="{2DE8B5DB-34CC-427A-8DD3-E6C9E7F1E1CB}"/>
              </a:ext>
            </a:extLst>
          </p:cNvPr>
          <p:cNvSpPr/>
          <p:nvPr/>
        </p:nvSpPr>
        <p:spPr>
          <a:xfrm>
            <a:off x="3268760" y="2362806"/>
            <a:ext cx="400404" cy="399686"/>
          </a:xfrm>
          <a:custGeom>
            <a:avLst/>
            <a:gdLst/>
            <a:ahLst/>
            <a:cxnLst/>
            <a:rect l="l" t="t" r="r" b="b"/>
            <a:pathLst>
              <a:path w="26213" h="26166" extrusionOk="0">
                <a:moveTo>
                  <a:pt x="13126" y="1792"/>
                </a:moveTo>
                <a:lnTo>
                  <a:pt x="17475" y="4404"/>
                </a:lnTo>
                <a:lnTo>
                  <a:pt x="17475" y="4450"/>
                </a:lnTo>
                <a:lnTo>
                  <a:pt x="13126" y="7062"/>
                </a:lnTo>
                <a:lnTo>
                  <a:pt x="8775" y="4450"/>
                </a:lnTo>
                <a:lnTo>
                  <a:pt x="8775" y="4404"/>
                </a:lnTo>
                <a:lnTo>
                  <a:pt x="13126" y="1792"/>
                </a:lnTo>
                <a:close/>
                <a:moveTo>
                  <a:pt x="8775" y="6261"/>
                </a:moveTo>
                <a:lnTo>
                  <a:pt x="12342" y="8399"/>
                </a:lnTo>
                <a:lnTo>
                  <a:pt x="12342" y="12222"/>
                </a:lnTo>
                <a:lnTo>
                  <a:pt x="8775" y="10083"/>
                </a:lnTo>
                <a:lnTo>
                  <a:pt x="8775" y="6261"/>
                </a:lnTo>
                <a:close/>
                <a:moveTo>
                  <a:pt x="17440" y="6261"/>
                </a:moveTo>
                <a:lnTo>
                  <a:pt x="17440" y="10083"/>
                </a:lnTo>
                <a:lnTo>
                  <a:pt x="13871" y="12222"/>
                </a:lnTo>
                <a:lnTo>
                  <a:pt x="13871" y="8399"/>
                </a:lnTo>
                <a:lnTo>
                  <a:pt x="17440" y="6261"/>
                </a:lnTo>
                <a:close/>
                <a:moveTo>
                  <a:pt x="3579" y="20550"/>
                </a:moveTo>
                <a:cubicBezTo>
                  <a:pt x="4708" y="20550"/>
                  <a:pt x="5625" y="21470"/>
                  <a:pt x="5625" y="22597"/>
                </a:cubicBezTo>
                <a:cubicBezTo>
                  <a:pt x="5625" y="23726"/>
                  <a:pt x="4708" y="24646"/>
                  <a:pt x="3579" y="24646"/>
                </a:cubicBezTo>
                <a:cubicBezTo>
                  <a:pt x="2450" y="24646"/>
                  <a:pt x="1530" y="23726"/>
                  <a:pt x="1530" y="22597"/>
                </a:cubicBezTo>
                <a:cubicBezTo>
                  <a:pt x="1530" y="21470"/>
                  <a:pt x="2450" y="20550"/>
                  <a:pt x="3579" y="20550"/>
                </a:cubicBezTo>
                <a:close/>
                <a:moveTo>
                  <a:pt x="13107" y="20550"/>
                </a:moveTo>
                <a:cubicBezTo>
                  <a:pt x="14236" y="20550"/>
                  <a:pt x="15155" y="21470"/>
                  <a:pt x="15155" y="22597"/>
                </a:cubicBezTo>
                <a:cubicBezTo>
                  <a:pt x="15155" y="23726"/>
                  <a:pt x="14236" y="24646"/>
                  <a:pt x="13107" y="24646"/>
                </a:cubicBezTo>
                <a:cubicBezTo>
                  <a:pt x="11980" y="24646"/>
                  <a:pt x="11060" y="23726"/>
                  <a:pt x="11060" y="22597"/>
                </a:cubicBezTo>
                <a:cubicBezTo>
                  <a:pt x="11060" y="21470"/>
                  <a:pt x="11980" y="20550"/>
                  <a:pt x="13107" y="20550"/>
                </a:cubicBezTo>
                <a:close/>
                <a:moveTo>
                  <a:pt x="22628" y="20550"/>
                </a:moveTo>
                <a:cubicBezTo>
                  <a:pt x="23755" y="20550"/>
                  <a:pt x="24675" y="21470"/>
                  <a:pt x="24675" y="22597"/>
                </a:cubicBezTo>
                <a:cubicBezTo>
                  <a:pt x="24675" y="23726"/>
                  <a:pt x="23755" y="24646"/>
                  <a:pt x="22628" y="24646"/>
                </a:cubicBezTo>
                <a:cubicBezTo>
                  <a:pt x="21499" y="24646"/>
                  <a:pt x="20579" y="23726"/>
                  <a:pt x="20579" y="22597"/>
                </a:cubicBezTo>
                <a:cubicBezTo>
                  <a:pt x="20579" y="21470"/>
                  <a:pt x="21499" y="20550"/>
                  <a:pt x="22628" y="20550"/>
                </a:cubicBezTo>
                <a:close/>
                <a:moveTo>
                  <a:pt x="13126" y="1"/>
                </a:moveTo>
                <a:lnTo>
                  <a:pt x="7246" y="3530"/>
                </a:lnTo>
                <a:lnTo>
                  <a:pt x="7246" y="10948"/>
                </a:lnTo>
                <a:lnTo>
                  <a:pt x="12342" y="14015"/>
                </a:lnTo>
                <a:lnTo>
                  <a:pt x="12342" y="15627"/>
                </a:lnTo>
                <a:lnTo>
                  <a:pt x="2806" y="15627"/>
                </a:lnTo>
                <a:lnTo>
                  <a:pt x="2806" y="19076"/>
                </a:lnTo>
                <a:cubicBezTo>
                  <a:pt x="1202" y="19430"/>
                  <a:pt x="1" y="20860"/>
                  <a:pt x="1" y="22562"/>
                </a:cubicBezTo>
                <a:cubicBezTo>
                  <a:pt x="1" y="24528"/>
                  <a:pt x="1595" y="26129"/>
                  <a:pt x="3570" y="26129"/>
                </a:cubicBezTo>
                <a:cubicBezTo>
                  <a:pt x="5536" y="26129"/>
                  <a:pt x="7137" y="24528"/>
                  <a:pt x="7137" y="22562"/>
                </a:cubicBezTo>
                <a:cubicBezTo>
                  <a:pt x="7137" y="20860"/>
                  <a:pt x="5927" y="19430"/>
                  <a:pt x="4335" y="19076"/>
                </a:cubicBezTo>
                <a:lnTo>
                  <a:pt x="4335" y="17156"/>
                </a:lnTo>
                <a:lnTo>
                  <a:pt x="12342" y="17156"/>
                </a:lnTo>
                <a:lnTo>
                  <a:pt x="12342" y="19085"/>
                </a:lnTo>
                <a:cubicBezTo>
                  <a:pt x="10741" y="19441"/>
                  <a:pt x="9540" y="20869"/>
                  <a:pt x="9540" y="22579"/>
                </a:cubicBezTo>
                <a:cubicBezTo>
                  <a:pt x="9540" y="24563"/>
                  <a:pt x="11132" y="26166"/>
                  <a:pt x="13107" y="26166"/>
                </a:cubicBezTo>
                <a:cubicBezTo>
                  <a:pt x="15072" y="26166"/>
                  <a:pt x="16676" y="24563"/>
                  <a:pt x="16676" y="22579"/>
                </a:cubicBezTo>
                <a:cubicBezTo>
                  <a:pt x="16676" y="20869"/>
                  <a:pt x="15466" y="19441"/>
                  <a:pt x="13871" y="19085"/>
                </a:cubicBezTo>
                <a:lnTo>
                  <a:pt x="13871" y="17156"/>
                </a:lnTo>
                <a:lnTo>
                  <a:pt x="21881" y="17156"/>
                </a:lnTo>
                <a:lnTo>
                  <a:pt x="21881" y="19076"/>
                </a:lnTo>
                <a:cubicBezTo>
                  <a:pt x="20280" y="19430"/>
                  <a:pt x="19078" y="20860"/>
                  <a:pt x="19078" y="22562"/>
                </a:cubicBezTo>
                <a:cubicBezTo>
                  <a:pt x="19078" y="24528"/>
                  <a:pt x="20671" y="26129"/>
                  <a:pt x="22645" y="26129"/>
                </a:cubicBezTo>
                <a:cubicBezTo>
                  <a:pt x="24611" y="26129"/>
                  <a:pt x="26212" y="24528"/>
                  <a:pt x="26212" y="22562"/>
                </a:cubicBezTo>
                <a:cubicBezTo>
                  <a:pt x="26212" y="20860"/>
                  <a:pt x="25002" y="19430"/>
                  <a:pt x="23410" y="19076"/>
                </a:cubicBezTo>
                <a:lnTo>
                  <a:pt x="23410" y="15627"/>
                </a:lnTo>
                <a:lnTo>
                  <a:pt x="13871" y="15627"/>
                </a:lnTo>
                <a:lnTo>
                  <a:pt x="13871" y="14015"/>
                </a:lnTo>
                <a:lnTo>
                  <a:pt x="19004" y="10948"/>
                </a:lnTo>
                <a:lnTo>
                  <a:pt x="19004" y="3530"/>
                </a:lnTo>
                <a:lnTo>
                  <a:pt x="13126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highlight>
                <a:srgbClr val="FFFF00"/>
              </a:highlight>
            </a:endParaRPr>
          </a:p>
        </p:txBody>
      </p:sp>
      <p:grpSp>
        <p:nvGrpSpPr>
          <p:cNvPr id="52" name="Google Shape;702;p63">
            <a:extLst>
              <a:ext uri="{FF2B5EF4-FFF2-40B4-BE49-F238E27FC236}">
                <a16:creationId xmlns:a16="http://schemas.microsoft.com/office/drawing/2014/main" id="{4BB39447-CC59-4B4E-A9EE-A5E87A80C15D}"/>
              </a:ext>
            </a:extLst>
          </p:cNvPr>
          <p:cNvGrpSpPr/>
          <p:nvPr/>
        </p:nvGrpSpPr>
        <p:grpSpPr>
          <a:xfrm>
            <a:off x="5759761" y="2360965"/>
            <a:ext cx="282064" cy="376325"/>
            <a:chOff x="2484375" y="1088575"/>
            <a:chExt cx="490375" cy="654250"/>
          </a:xfrm>
          <a:solidFill>
            <a:schemeClr val="bg1"/>
          </a:solidFill>
        </p:grpSpPr>
        <p:sp>
          <p:nvSpPr>
            <p:cNvPr id="53" name="Google Shape;703;p63">
              <a:extLst>
                <a:ext uri="{FF2B5EF4-FFF2-40B4-BE49-F238E27FC236}">
                  <a16:creationId xmlns:a16="http://schemas.microsoft.com/office/drawing/2014/main" id="{820C9864-56DF-427E-9D44-ED1AC15DFD50}"/>
                </a:ext>
              </a:extLst>
            </p:cNvPr>
            <p:cNvSpPr/>
            <p:nvPr/>
          </p:nvSpPr>
          <p:spPr>
            <a:xfrm>
              <a:off x="2566475" y="1458025"/>
              <a:ext cx="208600" cy="38225"/>
            </a:xfrm>
            <a:custGeom>
              <a:avLst/>
              <a:gdLst/>
              <a:ahLst/>
              <a:cxnLst/>
              <a:rect l="l" t="t" r="r" b="b"/>
              <a:pathLst>
                <a:path w="8344" h="1529" extrusionOk="0">
                  <a:moveTo>
                    <a:pt x="802" y="0"/>
                  </a:moveTo>
                  <a:cubicBezTo>
                    <a:pt x="382" y="0"/>
                    <a:pt x="29" y="319"/>
                    <a:pt x="9" y="736"/>
                  </a:cubicBezTo>
                  <a:cubicBezTo>
                    <a:pt x="0" y="1173"/>
                    <a:pt x="347" y="1529"/>
                    <a:pt x="773" y="1529"/>
                  </a:cubicBezTo>
                  <a:lnTo>
                    <a:pt x="7324" y="1529"/>
                  </a:lnTo>
                  <a:cubicBezTo>
                    <a:pt x="8335" y="1492"/>
                    <a:pt x="8343" y="37"/>
                    <a:pt x="73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" name="Google Shape;704;p63">
              <a:extLst>
                <a:ext uri="{FF2B5EF4-FFF2-40B4-BE49-F238E27FC236}">
                  <a16:creationId xmlns:a16="http://schemas.microsoft.com/office/drawing/2014/main" id="{31C14FED-AC42-4084-880E-48EF019FD067}"/>
                </a:ext>
              </a:extLst>
            </p:cNvPr>
            <p:cNvSpPr/>
            <p:nvPr/>
          </p:nvSpPr>
          <p:spPr>
            <a:xfrm>
              <a:off x="2806650" y="1458025"/>
              <a:ext cx="91675" cy="38225"/>
            </a:xfrm>
            <a:custGeom>
              <a:avLst/>
              <a:gdLst/>
              <a:ahLst/>
              <a:cxnLst/>
              <a:rect l="l" t="t" r="r" b="b"/>
              <a:pathLst>
                <a:path w="3667" h="1529" extrusionOk="0">
                  <a:moveTo>
                    <a:pt x="1020" y="0"/>
                  </a:moveTo>
                  <a:cubicBezTo>
                    <a:pt x="1" y="37"/>
                    <a:pt x="1" y="1492"/>
                    <a:pt x="1020" y="1529"/>
                  </a:cubicBezTo>
                  <a:lnTo>
                    <a:pt x="2658" y="1529"/>
                  </a:lnTo>
                  <a:cubicBezTo>
                    <a:pt x="3667" y="1492"/>
                    <a:pt x="3667" y="37"/>
                    <a:pt x="26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" name="Google Shape;705;p63">
              <a:extLst>
                <a:ext uri="{FF2B5EF4-FFF2-40B4-BE49-F238E27FC236}">
                  <a16:creationId xmlns:a16="http://schemas.microsoft.com/office/drawing/2014/main" id="{669C6E29-7355-4EDB-97FD-D98FB6569878}"/>
                </a:ext>
              </a:extLst>
            </p:cNvPr>
            <p:cNvSpPr/>
            <p:nvPr/>
          </p:nvSpPr>
          <p:spPr>
            <a:xfrm>
              <a:off x="2566475" y="1539900"/>
              <a:ext cx="208600" cy="38225"/>
            </a:xfrm>
            <a:custGeom>
              <a:avLst/>
              <a:gdLst/>
              <a:ahLst/>
              <a:cxnLst/>
              <a:rect l="l" t="t" r="r" b="b"/>
              <a:pathLst>
                <a:path w="8344" h="1529" extrusionOk="0">
                  <a:moveTo>
                    <a:pt x="802" y="0"/>
                  </a:moveTo>
                  <a:cubicBezTo>
                    <a:pt x="382" y="0"/>
                    <a:pt x="29" y="319"/>
                    <a:pt x="9" y="736"/>
                  </a:cubicBezTo>
                  <a:cubicBezTo>
                    <a:pt x="0" y="1173"/>
                    <a:pt x="347" y="1529"/>
                    <a:pt x="773" y="1529"/>
                  </a:cubicBezTo>
                  <a:lnTo>
                    <a:pt x="7324" y="1529"/>
                  </a:lnTo>
                  <a:cubicBezTo>
                    <a:pt x="8335" y="1492"/>
                    <a:pt x="8343" y="38"/>
                    <a:pt x="73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" name="Google Shape;706;p63">
              <a:extLst>
                <a:ext uri="{FF2B5EF4-FFF2-40B4-BE49-F238E27FC236}">
                  <a16:creationId xmlns:a16="http://schemas.microsoft.com/office/drawing/2014/main" id="{0AB447D8-44A6-4EE0-9165-35355A0FD82F}"/>
                </a:ext>
              </a:extLst>
            </p:cNvPr>
            <p:cNvSpPr/>
            <p:nvPr/>
          </p:nvSpPr>
          <p:spPr>
            <a:xfrm>
              <a:off x="2806650" y="1539900"/>
              <a:ext cx="91675" cy="38225"/>
            </a:xfrm>
            <a:custGeom>
              <a:avLst/>
              <a:gdLst/>
              <a:ahLst/>
              <a:cxnLst/>
              <a:rect l="l" t="t" r="r" b="b"/>
              <a:pathLst>
                <a:path w="3667" h="1529" extrusionOk="0">
                  <a:moveTo>
                    <a:pt x="1020" y="0"/>
                  </a:moveTo>
                  <a:cubicBezTo>
                    <a:pt x="1" y="38"/>
                    <a:pt x="1" y="1492"/>
                    <a:pt x="1020" y="1529"/>
                  </a:cubicBezTo>
                  <a:lnTo>
                    <a:pt x="2658" y="1529"/>
                  </a:lnTo>
                  <a:cubicBezTo>
                    <a:pt x="3667" y="1492"/>
                    <a:pt x="3667" y="38"/>
                    <a:pt x="26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7" name="Google Shape;707;p63">
              <a:extLst>
                <a:ext uri="{FF2B5EF4-FFF2-40B4-BE49-F238E27FC236}">
                  <a16:creationId xmlns:a16="http://schemas.microsoft.com/office/drawing/2014/main" id="{A17C4363-10E6-478E-9CEE-26890C40660A}"/>
                </a:ext>
              </a:extLst>
            </p:cNvPr>
            <p:cNvSpPr/>
            <p:nvPr/>
          </p:nvSpPr>
          <p:spPr>
            <a:xfrm>
              <a:off x="2566475" y="1622700"/>
              <a:ext cx="208600" cy="38250"/>
            </a:xfrm>
            <a:custGeom>
              <a:avLst/>
              <a:gdLst/>
              <a:ahLst/>
              <a:cxnLst/>
              <a:rect l="l" t="t" r="r" b="b"/>
              <a:pathLst>
                <a:path w="8344" h="1530" extrusionOk="0">
                  <a:moveTo>
                    <a:pt x="802" y="1"/>
                  </a:moveTo>
                  <a:cubicBezTo>
                    <a:pt x="382" y="1"/>
                    <a:pt x="29" y="317"/>
                    <a:pt x="9" y="737"/>
                  </a:cubicBezTo>
                  <a:cubicBezTo>
                    <a:pt x="0" y="1173"/>
                    <a:pt x="347" y="1529"/>
                    <a:pt x="773" y="1529"/>
                  </a:cubicBezTo>
                  <a:lnTo>
                    <a:pt x="7324" y="1529"/>
                  </a:lnTo>
                  <a:cubicBezTo>
                    <a:pt x="8335" y="1492"/>
                    <a:pt x="8343" y="36"/>
                    <a:pt x="7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" name="Google Shape;708;p63">
              <a:extLst>
                <a:ext uri="{FF2B5EF4-FFF2-40B4-BE49-F238E27FC236}">
                  <a16:creationId xmlns:a16="http://schemas.microsoft.com/office/drawing/2014/main" id="{74CA278A-AA73-4273-B27A-03180DF34F06}"/>
                </a:ext>
              </a:extLst>
            </p:cNvPr>
            <p:cNvSpPr/>
            <p:nvPr/>
          </p:nvSpPr>
          <p:spPr>
            <a:xfrm>
              <a:off x="2806650" y="1622700"/>
              <a:ext cx="91675" cy="38250"/>
            </a:xfrm>
            <a:custGeom>
              <a:avLst/>
              <a:gdLst/>
              <a:ahLst/>
              <a:cxnLst/>
              <a:rect l="l" t="t" r="r" b="b"/>
              <a:pathLst>
                <a:path w="3667" h="1530" extrusionOk="0">
                  <a:moveTo>
                    <a:pt x="1020" y="1"/>
                  </a:moveTo>
                  <a:cubicBezTo>
                    <a:pt x="1" y="36"/>
                    <a:pt x="1" y="1492"/>
                    <a:pt x="1020" y="1529"/>
                  </a:cubicBezTo>
                  <a:lnTo>
                    <a:pt x="2658" y="1529"/>
                  </a:lnTo>
                  <a:cubicBezTo>
                    <a:pt x="3667" y="1492"/>
                    <a:pt x="3667" y="36"/>
                    <a:pt x="26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" name="Google Shape;709;p63">
              <a:extLst>
                <a:ext uri="{FF2B5EF4-FFF2-40B4-BE49-F238E27FC236}">
                  <a16:creationId xmlns:a16="http://schemas.microsoft.com/office/drawing/2014/main" id="{F3B64E2D-F3AB-4C42-9C89-51BABD9F8B55}"/>
                </a:ext>
              </a:extLst>
            </p:cNvPr>
            <p:cNvSpPr/>
            <p:nvPr/>
          </p:nvSpPr>
          <p:spPr>
            <a:xfrm>
              <a:off x="2621000" y="1273375"/>
              <a:ext cx="209800" cy="141000"/>
            </a:xfrm>
            <a:custGeom>
              <a:avLst/>
              <a:gdLst/>
              <a:ahLst/>
              <a:cxnLst/>
              <a:rect l="l" t="t" r="r" b="b"/>
              <a:pathLst>
                <a:path w="8392" h="5640" extrusionOk="0">
                  <a:moveTo>
                    <a:pt x="4337" y="2367"/>
                  </a:moveTo>
                  <a:cubicBezTo>
                    <a:pt x="5177" y="2367"/>
                    <a:pt x="6017" y="2947"/>
                    <a:pt x="6036" y="4111"/>
                  </a:cubicBezTo>
                  <a:lnTo>
                    <a:pt x="2643" y="4111"/>
                  </a:lnTo>
                  <a:cubicBezTo>
                    <a:pt x="2656" y="2949"/>
                    <a:pt x="3496" y="2367"/>
                    <a:pt x="4337" y="2367"/>
                  </a:cubicBezTo>
                  <a:close/>
                  <a:moveTo>
                    <a:pt x="4334" y="1"/>
                  </a:moveTo>
                  <a:cubicBezTo>
                    <a:pt x="3929" y="1"/>
                    <a:pt x="3525" y="303"/>
                    <a:pt x="3571" y="908"/>
                  </a:cubicBezTo>
                  <a:cubicBezTo>
                    <a:pt x="2151" y="1255"/>
                    <a:pt x="1077" y="2554"/>
                    <a:pt x="1103" y="4102"/>
                  </a:cubicBezTo>
                  <a:cubicBezTo>
                    <a:pt x="1096" y="4102"/>
                    <a:pt x="1090" y="4102"/>
                    <a:pt x="1083" y="4102"/>
                  </a:cubicBezTo>
                  <a:cubicBezTo>
                    <a:pt x="48" y="4102"/>
                    <a:pt x="1" y="5594"/>
                    <a:pt x="1049" y="5640"/>
                  </a:cubicBezTo>
                  <a:lnTo>
                    <a:pt x="7619" y="5640"/>
                  </a:lnTo>
                  <a:cubicBezTo>
                    <a:pt x="8047" y="5640"/>
                    <a:pt x="8383" y="5295"/>
                    <a:pt x="8383" y="4867"/>
                  </a:cubicBezTo>
                  <a:cubicBezTo>
                    <a:pt x="8391" y="4446"/>
                    <a:pt x="8038" y="4101"/>
                    <a:pt x="7614" y="4101"/>
                  </a:cubicBezTo>
                  <a:cubicBezTo>
                    <a:pt x="7597" y="4101"/>
                    <a:pt x="7581" y="4101"/>
                    <a:pt x="7564" y="4102"/>
                  </a:cubicBezTo>
                  <a:cubicBezTo>
                    <a:pt x="7590" y="2546"/>
                    <a:pt x="6518" y="1255"/>
                    <a:pt x="5099" y="908"/>
                  </a:cubicBezTo>
                  <a:cubicBezTo>
                    <a:pt x="5144" y="303"/>
                    <a:pt x="4739" y="1"/>
                    <a:pt x="4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" name="Google Shape;710;p63">
              <a:extLst>
                <a:ext uri="{FF2B5EF4-FFF2-40B4-BE49-F238E27FC236}">
                  <a16:creationId xmlns:a16="http://schemas.microsoft.com/office/drawing/2014/main" id="{E08C3ADF-CF07-4220-8798-CCCAAF435569}"/>
                </a:ext>
              </a:extLst>
            </p:cNvPr>
            <p:cNvSpPr/>
            <p:nvPr/>
          </p:nvSpPr>
          <p:spPr>
            <a:xfrm>
              <a:off x="2484375" y="1088575"/>
              <a:ext cx="490375" cy="654250"/>
            </a:xfrm>
            <a:custGeom>
              <a:avLst/>
              <a:gdLst/>
              <a:ahLst/>
              <a:cxnLst/>
              <a:rect l="l" t="t" r="r" b="b"/>
              <a:pathLst>
                <a:path w="19615" h="26170" extrusionOk="0">
                  <a:moveTo>
                    <a:pt x="9800" y="1531"/>
                  </a:moveTo>
                  <a:cubicBezTo>
                    <a:pt x="10280" y="1531"/>
                    <a:pt x="10673" y="1922"/>
                    <a:pt x="10673" y="2405"/>
                  </a:cubicBezTo>
                  <a:cubicBezTo>
                    <a:pt x="10673" y="2833"/>
                    <a:pt x="11027" y="3169"/>
                    <a:pt x="11446" y="3169"/>
                  </a:cubicBezTo>
                  <a:lnTo>
                    <a:pt x="12256" y="3169"/>
                  </a:lnTo>
                  <a:cubicBezTo>
                    <a:pt x="12728" y="3169"/>
                    <a:pt x="13130" y="3551"/>
                    <a:pt x="13130" y="4042"/>
                  </a:cubicBezTo>
                  <a:cubicBezTo>
                    <a:pt x="13130" y="4525"/>
                    <a:pt x="12737" y="4916"/>
                    <a:pt x="12256" y="4916"/>
                  </a:cubicBezTo>
                  <a:lnTo>
                    <a:pt x="7343" y="4916"/>
                  </a:lnTo>
                  <a:cubicBezTo>
                    <a:pt x="6861" y="4916"/>
                    <a:pt x="6470" y="4525"/>
                    <a:pt x="6470" y="4042"/>
                  </a:cubicBezTo>
                  <a:cubicBezTo>
                    <a:pt x="6470" y="3551"/>
                    <a:pt x="6869" y="3169"/>
                    <a:pt x="7343" y="3169"/>
                  </a:cubicBezTo>
                  <a:lnTo>
                    <a:pt x="8151" y="3169"/>
                  </a:lnTo>
                  <a:cubicBezTo>
                    <a:pt x="8579" y="3169"/>
                    <a:pt x="8926" y="2833"/>
                    <a:pt x="8926" y="2405"/>
                  </a:cubicBezTo>
                  <a:cubicBezTo>
                    <a:pt x="8926" y="1922"/>
                    <a:pt x="9317" y="1531"/>
                    <a:pt x="9800" y="1531"/>
                  </a:cubicBezTo>
                  <a:close/>
                  <a:moveTo>
                    <a:pt x="17178" y="4806"/>
                  </a:moveTo>
                  <a:cubicBezTo>
                    <a:pt x="17649" y="4806"/>
                    <a:pt x="18051" y="5188"/>
                    <a:pt x="18051" y="5680"/>
                  </a:cubicBezTo>
                  <a:lnTo>
                    <a:pt x="18051" y="23768"/>
                  </a:lnTo>
                  <a:cubicBezTo>
                    <a:pt x="18051" y="24248"/>
                    <a:pt x="17660" y="24641"/>
                    <a:pt x="17178" y="24641"/>
                  </a:cubicBezTo>
                  <a:lnTo>
                    <a:pt x="2402" y="24641"/>
                  </a:lnTo>
                  <a:cubicBezTo>
                    <a:pt x="1920" y="24641"/>
                    <a:pt x="1529" y="24248"/>
                    <a:pt x="1529" y="23768"/>
                  </a:cubicBezTo>
                  <a:lnTo>
                    <a:pt x="1529" y="5680"/>
                  </a:lnTo>
                  <a:cubicBezTo>
                    <a:pt x="1529" y="5188"/>
                    <a:pt x="1928" y="4806"/>
                    <a:pt x="2402" y="4806"/>
                  </a:cubicBezTo>
                  <a:lnTo>
                    <a:pt x="5040" y="4806"/>
                  </a:lnTo>
                  <a:cubicBezTo>
                    <a:pt x="5367" y="5754"/>
                    <a:pt x="6269" y="6444"/>
                    <a:pt x="7324" y="6444"/>
                  </a:cubicBezTo>
                  <a:lnTo>
                    <a:pt x="12245" y="6444"/>
                  </a:lnTo>
                  <a:cubicBezTo>
                    <a:pt x="13293" y="6444"/>
                    <a:pt x="14210" y="5771"/>
                    <a:pt x="14529" y="4806"/>
                  </a:cubicBezTo>
                  <a:close/>
                  <a:moveTo>
                    <a:pt x="9808" y="1"/>
                  </a:moveTo>
                  <a:cubicBezTo>
                    <a:pt x="8850" y="1"/>
                    <a:pt x="7892" y="544"/>
                    <a:pt x="7525" y="1632"/>
                  </a:cubicBezTo>
                  <a:cubicBezTo>
                    <a:pt x="7477" y="1629"/>
                    <a:pt x="7429" y="1627"/>
                    <a:pt x="7381" y="1627"/>
                  </a:cubicBezTo>
                  <a:cubicBezTo>
                    <a:pt x="6336" y="1627"/>
                    <a:pt x="5381" y="2286"/>
                    <a:pt x="5059" y="3278"/>
                  </a:cubicBezTo>
                  <a:lnTo>
                    <a:pt x="2411" y="3278"/>
                  </a:lnTo>
                  <a:cubicBezTo>
                    <a:pt x="1109" y="3278"/>
                    <a:pt x="0" y="4324"/>
                    <a:pt x="0" y="5688"/>
                  </a:cubicBezTo>
                  <a:lnTo>
                    <a:pt x="0" y="23757"/>
                  </a:lnTo>
                  <a:cubicBezTo>
                    <a:pt x="0" y="25113"/>
                    <a:pt x="1109" y="26169"/>
                    <a:pt x="2411" y="26169"/>
                  </a:cubicBezTo>
                  <a:lnTo>
                    <a:pt x="17204" y="26169"/>
                  </a:lnTo>
                  <a:cubicBezTo>
                    <a:pt x="18505" y="26169"/>
                    <a:pt x="19614" y="25113"/>
                    <a:pt x="19614" y="23757"/>
                  </a:cubicBezTo>
                  <a:lnTo>
                    <a:pt x="19614" y="5688"/>
                  </a:lnTo>
                  <a:cubicBezTo>
                    <a:pt x="19614" y="4324"/>
                    <a:pt x="18505" y="3278"/>
                    <a:pt x="17204" y="3278"/>
                  </a:cubicBezTo>
                  <a:lnTo>
                    <a:pt x="14558" y="3278"/>
                  </a:lnTo>
                  <a:cubicBezTo>
                    <a:pt x="14236" y="2286"/>
                    <a:pt x="13281" y="1627"/>
                    <a:pt x="12236" y="1627"/>
                  </a:cubicBezTo>
                  <a:cubicBezTo>
                    <a:pt x="12188" y="1627"/>
                    <a:pt x="12140" y="1629"/>
                    <a:pt x="12092" y="1632"/>
                  </a:cubicBezTo>
                  <a:cubicBezTo>
                    <a:pt x="11723" y="544"/>
                    <a:pt x="10765" y="1"/>
                    <a:pt x="98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64" name="Hộp Văn bản 17">
            <a:extLst>
              <a:ext uri="{FF2B5EF4-FFF2-40B4-BE49-F238E27FC236}">
                <a16:creationId xmlns:a16="http://schemas.microsoft.com/office/drawing/2014/main" id="{BDF75A1F-FF7E-4D7B-87A2-F68EB26F6067}"/>
              </a:ext>
            </a:extLst>
          </p:cNvPr>
          <p:cNvSpPr txBox="1"/>
          <p:nvPr/>
        </p:nvSpPr>
        <p:spPr>
          <a:xfrm>
            <a:off x="5408549" y="1617778"/>
            <a:ext cx="5010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400" b="1" kern="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 sz="2400" b="1" kern="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kern="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</a:t>
            </a:r>
            <a:endParaRPr lang="en-US" sz="2400" b="1" kern="100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002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36" grpId="0" animBg="1"/>
      <p:bldP spid="39" grpId="0" animBg="1"/>
      <p:bldP spid="40" grpId="0" animBg="1"/>
      <p:bldP spid="41" grpId="0"/>
      <p:bldP spid="42" grpId="0"/>
      <p:bldP spid="43" grpId="0"/>
      <p:bldP spid="51" grpId="0" animBg="1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Hình chữ nhật: Góc Tròn 18">
            <a:extLst>
              <a:ext uri="{FF2B5EF4-FFF2-40B4-BE49-F238E27FC236}">
                <a16:creationId xmlns:a16="http://schemas.microsoft.com/office/drawing/2014/main" id="{BE0BC3AF-69D2-4755-BE86-DCB6971E083A}"/>
              </a:ext>
            </a:extLst>
          </p:cNvPr>
          <p:cNvSpPr/>
          <p:nvPr/>
        </p:nvSpPr>
        <p:spPr>
          <a:xfrm>
            <a:off x="1739692" y="5317697"/>
            <a:ext cx="8321124" cy="947099"/>
          </a:xfrm>
          <a:prstGeom prst="roundRect">
            <a:avLst/>
          </a:prstGeom>
          <a:solidFill>
            <a:srgbClr val="3A4FA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5" name="Nhóm 14"/>
          <p:cNvGrpSpPr/>
          <p:nvPr/>
        </p:nvGrpSpPr>
        <p:grpSpPr>
          <a:xfrm>
            <a:off x="618865" y="642051"/>
            <a:ext cx="877824" cy="1014984"/>
            <a:chOff x="4814945" y="3872931"/>
            <a:chExt cx="1319155" cy="1530220"/>
          </a:xfrm>
        </p:grpSpPr>
        <p:sp>
          <p:nvSpPr>
            <p:cNvPr id="16" name="Lục giác 15"/>
            <p:cNvSpPr/>
            <p:nvPr/>
          </p:nvSpPr>
          <p:spPr>
            <a:xfrm rot="16200000">
              <a:off x="4709413" y="3978463"/>
              <a:ext cx="1530220" cy="1319155"/>
            </a:xfrm>
            <a:prstGeom prst="hexagon">
              <a:avLst/>
            </a:prstGeom>
            <a:noFill/>
            <a:ln w="15875">
              <a:gradFill>
                <a:gsLst>
                  <a:gs pos="0">
                    <a:schemeClr val="accent5">
                      <a:lumMod val="60000"/>
                      <a:lumOff val="40000"/>
                      <a:alpha val="75000"/>
                    </a:schemeClr>
                  </a:gs>
                  <a:gs pos="100000">
                    <a:schemeClr val="accent5">
                      <a:lumMod val="60000"/>
                      <a:lumOff val="40000"/>
                      <a:alpha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17" name="Đồ họa 16" descr="Pinch Zoom In with solid fill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017323" y="4180840"/>
              <a:ext cx="914400" cy="914400"/>
            </a:xfrm>
            <a:prstGeom prst="rect">
              <a:avLst/>
            </a:prstGeom>
          </p:spPr>
        </p:pic>
      </p:grpSp>
      <p:sp>
        <p:nvSpPr>
          <p:cNvPr id="18" name="Hộp Văn bản 17"/>
          <p:cNvSpPr txBox="1"/>
          <p:nvPr/>
        </p:nvSpPr>
        <p:spPr>
          <a:xfrm>
            <a:off x="1557649" y="865506"/>
            <a:ext cx="5010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b="1" kern="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 KẾT QUẢ VÀ KẾT LUẬN</a:t>
            </a:r>
          </a:p>
        </p:txBody>
      </p:sp>
      <p:cxnSp>
        <p:nvCxnSpPr>
          <p:cNvPr id="19" name="Đường nối Thẳng 18"/>
          <p:cNvCxnSpPr>
            <a:cxnSpLocks/>
          </p:cNvCxnSpPr>
          <p:nvPr/>
        </p:nvCxnSpPr>
        <p:spPr>
          <a:xfrm>
            <a:off x="1631361" y="1388726"/>
            <a:ext cx="4505778" cy="0"/>
          </a:xfrm>
          <a:prstGeom prst="line">
            <a:avLst/>
          </a:prstGeom>
          <a:ln w="28575">
            <a:solidFill>
              <a:srgbClr val="7894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ultiply 4">
            <a:hlinkClick r:id="rId4" action="ppaction://hlinksldjump"/>
          </p:cNvPr>
          <p:cNvSpPr/>
          <p:nvPr/>
        </p:nvSpPr>
        <p:spPr>
          <a:xfrm>
            <a:off x="11689080" y="84455"/>
            <a:ext cx="497205" cy="444500"/>
          </a:xfrm>
          <a:prstGeom prst="mathMultiply">
            <a:avLst/>
          </a:prstGeom>
          <a:solidFill>
            <a:srgbClr val="F4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2" name="Google Shape;226;p41">
            <a:extLst>
              <a:ext uri="{FF2B5EF4-FFF2-40B4-BE49-F238E27FC236}">
                <a16:creationId xmlns:a16="http://schemas.microsoft.com/office/drawing/2014/main" id="{C26C49E0-2413-499E-854D-C3A977BF6927}"/>
              </a:ext>
            </a:extLst>
          </p:cNvPr>
          <p:cNvSpPr txBox="1">
            <a:spLocks/>
          </p:cNvSpPr>
          <p:nvPr/>
        </p:nvSpPr>
        <p:spPr>
          <a:xfrm>
            <a:off x="2700341" y="3922662"/>
            <a:ext cx="7218877" cy="8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endParaRPr lang="vi-VN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358B5C-6668-411B-A0CE-6F9057956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05" y="1813112"/>
            <a:ext cx="3231775" cy="32317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F27788-F556-47B1-B547-6AA1F689C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139" y="1813112"/>
            <a:ext cx="3231775" cy="3231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BE4BBA-FA71-4E5C-ACEC-5317AF601A65}"/>
              </a:ext>
            </a:extLst>
          </p:cNvPr>
          <p:cNvSpPr txBox="1"/>
          <p:nvPr/>
        </p:nvSpPr>
        <p:spPr>
          <a:xfrm>
            <a:off x="2634937" y="5317697"/>
            <a:ext cx="2752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Hàm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răng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phát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hiện</a:t>
            </a:r>
            <a:endParaRPr lang="en-US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9C6D3F-A125-4ECC-B919-EF26188F5420}"/>
              </a:ext>
            </a:extLst>
          </p:cNvPr>
          <p:cNvSpPr txBox="1"/>
          <p:nvPr/>
        </p:nvSpPr>
        <p:spPr>
          <a:xfrm>
            <a:off x="6309779" y="5343969"/>
            <a:ext cx="3272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sau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khi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nhận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diện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răng</a:t>
            </a:r>
            <a:endParaRPr lang="en-US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448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Hình chữ nhật: Góc Tròn 18">
            <a:extLst>
              <a:ext uri="{FF2B5EF4-FFF2-40B4-BE49-F238E27FC236}">
                <a16:creationId xmlns:a16="http://schemas.microsoft.com/office/drawing/2014/main" id="{BE0BC3AF-69D2-4755-BE86-DCB6971E083A}"/>
              </a:ext>
            </a:extLst>
          </p:cNvPr>
          <p:cNvSpPr/>
          <p:nvPr/>
        </p:nvSpPr>
        <p:spPr>
          <a:xfrm>
            <a:off x="1800543" y="1958587"/>
            <a:ext cx="8196981" cy="3523129"/>
          </a:xfrm>
          <a:prstGeom prst="roundRect">
            <a:avLst/>
          </a:prstGeom>
          <a:solidFill>
            <a:srgbClr val="3A4FA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5" name="Nhóm 14"/>
          <p:cNvGrpSpPr/>
          <p:nvPr/>
        </p:nvGrpSpPr>
        <p:grpSpPr>
          <a:xfrm>
            <a:off x="618865" y="642051"/>
            <a:ext cx="877824" cy="1014984"/>
            <a:chOff x="4814945" y="3872931"/>
            <a:chExt cx="1319155" cy="1530220"/>
          </a:xfrm>
        </p:grpSpPr>
        <p:sp>
          <p:nvSpPr>
            <p:cNvPr id="16" name="Lục giác 15"/>
            <p:cNvSpPr/>
            <p:nvPr/>
          </p:nvSpPr>
          <p:spPr>
            <a:xfrm rot="16200000">
              <a:off x="4709413" y="3978463"/>
              <a:ext cx="1530220" cy="1319155"/>
            </a:xfrm>
            <a:prstGeom prst="hexagon">
              <a:avLst/>
            </a:prstGeom>
            <a:noFill/>
            <a:ln w="15875">
              <a:gradFill>
                <a:gsLst>
                  <a:gs pos="0">
                    <a:schemeClr val="accent5">
                      <a:lumMod val="60000"/>
                      <a:lumOff val="40000"/>
                      <a:alpha val="75000"/>
                    </a:schemeClr>
                  </a:gs>
                  <a:gs pos="100000">
                    <a:schemeClr val="accent5">
                      <a:lumMod val="60000"/>
                      <a:lumOff val="40000"/>
                      <a:alpha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17" name="Đồ họa 16" descr="Pinch Zoom In with solid fill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017323" y="4180840"/>
              <a:ext cx="914400" cy="914400"/>
            </a:xfrm>
            <a:prstGeom prst="rect">
              <a:avLst/>
            </a:prstGeom>
          </p:spPr>
        </p:pic>
      </p:grpSp>
      <p:sp>
        <p:nvSpPr>
          <p:cNvPr id="18" name="Hộp Văn bản 17"/>
          <p:cNvSpPr txBox="1"/>
          <p:nvPr/>
        </p:nvSpPr>
        <p:spPr>
          <a:xfrm>
            <a:off x="1557649" y="865506"/>
            <a:ext cx="5010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b="1" kern="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4. KẾT QUẢ VÀ KẾT LUẬN</a:t>
            </a:r>
          </a:p>
        </p:txBody>
      </p:sp>
      <p:cxnSp>
        <p:nvCxnSpPr>
          <p:cNvPr id="19" name="Đường nối Thẳng 18"/>
          <p:cNvCxnSpPr>
            <a:cxnSpLocks/>
          </p:cNvCxnSpPr>
          <p:nvPr/>
        </p:nvCxnSpPr>
        <p:spPr>
          <a:xfrm>
            <a:off x="1631361" y="1388726"/>
            <a:ext cx="4505778" cy="0"/>
          </a:xfrm>
          <a:prstGeom prst="line">
            <a:avLst/>
          </a:prstGeom>
          <a:ln w="28575">
            <a:solidFill>
              <a:srgbClr val="7894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ultiply 4">
            <a:hlinkClick r:id="rId4" action="ppaction://hlinksldjump"/>
          </p:cNvPr>
          <p:cNvSpPr/>
          <p:nvPr/>
        </p:nvSpPr>
        <p:spPr>
          <a:xfrm>
            <a:off x="11689080" y="84455"/>
            <a:ext cx="497205" cy="444500"/>
          </a:xfrm>
          <a:prstGeom prst="mathMultiply">
            <a:avLst/>
          </a:prstGeom>
          <a:solidFill>
            <a:srgbClr val="F4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9" name="Google Shape;221;p41">
            <a:extLst>
              <a:ext uri="{FF2B5EF4-FFF2-40B4-BE49-F238E27FC236}">
                <a16:creationId xmlns:a16="http://schemas.microsoft.com/office/drawing/2014/main" id="{41BB3337-A699-4979-9EE6-126EF98A5422}"/>
              </a:ext>
            </a:extLst>
          </p:cNvPr>
          <p:cNvSpPr/>
          <p:nvPr/>
        </p:nvSpPr>
        <p:spPr>
          <a:xfrm>
            <a:off x="5737079" y="2679569"/>
            <a:ext cx="572700" cy="572700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2" name="Google Shape;226;p41">
            <a:extLst>
              <a:ext uri="{FF2B5EF4-FFF2-40B4-BE49-F238E27FC236}">
                <a16:creationId xmlns:a16="http://schemas.microsoft.com/office/drawing/2014/main" id="{C26C49E0-2413-499E-854D-C3A977BF6927}"/>
              </a:ext>
            </a:extLst>
          </p:cNvPr>
          <p:cNvSpPr txBox="1">
            <a:spLocks/>
          </p:cNvSpPr>
          <p:nvPr/>
        </p:nvSpPr>
        <p:spPr>
          <a:xfrm>
            <a:off x="2700341" y="3922662"/>
            <a:ext cx="7218877" cy="84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Tìm kiếm thêm dữ liệu.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Nghiên cứu, áp dụng các thuật toán tối ưu hơn cho model.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Nghiên cứu, áp dụng cho đa dạng các bài toán tối ưu</a:t>
            </a:r>
          </a:p>
        </p:txBody>
      </p:sp>
      <p:grpSp>
        <p:nvGrpSpPr>
          <p:cNvPr id="52" name="Google Shape;702;p63">
            <a:extLst>
              <a:ext uri="{FF2B5EF4-FFF2-40B4-BE49-F238E27FC236}">
                <a16:creationId xmlns:a16="http://schemas.microsoft.com/office/drawing/2014/main" id="{4BB39447-CC59-4B4E-A9EE-A5E87A80C15D}"/>
              </a:ext>
            </a:extLst>
          </p:cNvPr>
          <p:cNvGrpSpPr/>
          <p:nvPr/>
        </p:nvGrpSpPr>
        <p:grpSpPr>
          <a:xfrm>
            <a:off x="5899034" y="2735158"/>
            <a:ext cx="282064" cy="376325"/>
            <a:chOff x="2484375" y="1088575"/>
            <a:chExt cx="490375" cy="654250"/>
          </a:xfrm>
          <a:solidFill>
            <a:schemeClr val="bg1"/>
          </a:solidFill>
        </p:grpSpPr>
        <p:sp>
          <p:nvSpPr>
            <p:cNvPr id="53" name="Google Shape;703;p63">
              <a:extLst>
                <a:ext uri="{FF2B5EF4-FFF2-40B4-BE49-F238E27FC236}">
                  <a16:creationId xmlns:a16="http://schemas.microsoft.com/office/drawing/2014/main" id="{820C9864-56DF-427E-9D44-ED1AC15DFD50}"/>
                </a:ext>
              </a:extLst>
            </p:cNvPr>
            <p:cNvSpPr/>
            <p:nvPr/>
          </p:nvSpPr>
          <p:spPr>
            <a:xfrm>
              <a:off x="2566475" y="1458025"/>
              <a:ext cx="208600" cy="38225"/>
            </a:xfrm>
            <a:custGeom>
              <a:avLst/>
              <a:gdLst/>
              <a:ahLst/>
              <a:cxnLst/>
              <a:rect l="l" t="t" r="r" b="b"/>
              <a:pathLst>
                <a:path w="8344" h="1529" extrusionOk="0">
                  <a:moveTo>
                    <a:pt x="802" y="0"/>
                  </a:moveTo>
                  <a:cubicBezTo>
                    <a:pt x="382" y="0"/>
                    <a:pt x="29" y="319"/>
                    <a:pt x="9" y="736"/>
                  </a:cubicBezTo>
                  <a:cubicBezTo>
                    <a:pt x="0" y="1173"/>
                    <a:pt x="347" y="1529"/>
                    <a:pt x="773" y="1529"/>
                  </a:cubicBezTo>
                  <a:lnTo>
                    <a:pt x="7324" y="1529"/>
                  </a:lnTo>
                  <a:cubicBezTo>
                    <a:pt x="8335" y="1492"/>
                    <a:pt x="8343" y="37"/>
                    <a:pt x="73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Google Shape;704;p63">
              <a:extLst>
                <a:ext uri="{FF2B5EF4-FFF2-40B4-BE49-F238E27FC236}">
                  <a16:creationId xmlns:a16="http://schemas.microsoft.com/office/drawing/2014/main" id="{31C14FED-AC42-4084-880E-48EF019FD067}"/>
                </a:ext>
              </a:extLst>
            </p:cNvPr>
            <p:cNvSpPr/>
            <p:nvPr/>
          </p:nvSpPr>
          <p:spPr>
            <a:xfrm>
              <a:off x="2806650" y="1458025"/>
              <a:ext cx="91675" cy="38225"/>
            </a:xfrm>
            <a:custGeom>
              <a:avLst/>
              <a:gdLst/>
              <a:ahLst/>
              <a:cxnLst/>
              <a:rect l="l" t="t" r="r" b="b"/>
              <a:pathLst>
                <a:path w="3667" h="1529" extrusionOk="0">
                  <a:moveTo>
                    <a:pt x="1020" y="0"/>
                  </a:moveTo>
                  <a:cubicBezTo>
                    <a:pt x="1" y="37"/>
                    <a:pt x="1" y="1492"/>
                    <a:pt x="1020" y="1529"/>
                  </a:cubicBezTo>
                  <a:lnTo>
                    <a:pt x="2658" y="1529"/>
                  </a:lnTo>
                  <a:cubicBezTo>
                    <a:pt x="3667" y="1492"/>
                    <a:pt x="3667" y="37"/>
                    <a:pt x="26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5" name="Google Shape;705;p63">
              <a:extLst>
                <a:ext uri="{FF2B5EF4-FFF2-40B4-BE49-F238E27FC236}">
                  <a16:creationId xmlns:a16="http://schemas.microsoft.com/office/drawing/2014/main" id="{669C6E29-7355-4EDB-97FD-D98FB6569878}"/>
                </a:ext>
              </a:extLst>
            </p:cNvPr>
            <p:cNvSpPr/>
            <p:nvPr/>
          </p:nvSpPr>
          <p:spPr>
            <a:xfrm>
              <a:off x="2566475" y="1539900"/>
              <a:ext cx="208600" cy="38225"/>
            </a:xfrm>
            <a:custGeom>
              <a:avLst/>
              <a:gdLst/>
              <a:ahLst/>
              <a:cxnLst/>
              <a:rect l="l" t="t" r="r" b="b"/>
              <a:pathLst>
                <a:path w="8344" h="1529" extrusionOk="0">
                  <a:moveTo>
                    <a:pt x="802" y="0"/>
                  </a:moveTo>
                  <a:cubicBezTo>
                    <a:pt x="382" y="0"/>
                    <a:pt x="29" y="319"/>
                    <a:pt x="9" y="736"/>
                  </a:cubicBezTo>
                  <a:cubicBezTo>
                    <a:pt x="0" y="1173"/>
                    <a:pt x="347" y="1529"/>
                    <a:pt x="773" y="1529"/>
                  </a:cubicBezTo>
                  <a:lnTo>
                    <a:pt x="7324" y="1529"/>
                  </a:lnTo>
                  <a:cubicBezTo>
                    <a:pt x="8335" y="1492"/>
                    <a:pt x="8343" y="38"/>
                    <a:pt x="73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6" name="Google Shape;706;p63">
              <a:extLst>
                <a:ext uri="{FF2B5EF4-FFF2-40B4-BE49-F238E27FC236}">
                  <a16:creationId xmlns:a16="http://schemas.microsoft.com/office/drawing/2014/main" id="{0AB447D8-44A6-4EE0-9165-35355A0FD82F}"/>
                </a:ext>
              </a:extLst>
            </p:cNvPr>
            <p:cNvSpPr/>
            <p:nvPr/>
          </p:nvSpPr>
          <p:spPr>
            <a:xfrm>
              <a:off x="2806650" y="1539900"/>
              <a:ext cx="91675" cy="38225"/>
            </a:xfrm>
            <a:custGeom>
              <a:avLst/>
              <a:gdLst/>
              <a:ahLst/>
              <a:cxnLst/>
              <a:rect l="l" t="t" r="r" b="b"/>
              <a:pathLst>
                <a:path w="3667" h="1529" extrusionOk="0">
                  <a:moveTo>
                    <a:pt x="1020" y="0"/>
                  </a:moveTo>
                  <a:cubicBezTo>
                    <a:pt x="1" y="38"/>
                    <a:pt x="1" y="1492"/>
                    <a:pt x="1020" y="1529"/>
                  </a:cubicBezTo>
                  <a:lnTo>
                    <a:pt x="2658" y="1529"/>
                  </a:lnTo>
                  <a:cubicBezTo>
                    <a:pt x="3667" y="1492"/>
                    <a:pt x="3667" y="38"/>
                    <a:pt x="26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7" name="Google Shape;707;p63">
              <a:extLst>
                <a:ext uri="{FF2B5EF4-FFF2-40B4-BE49-F238E27FC236}">
                  <a16:creationId xmlns:a16="http://schemas.microsoft.com/office/drawing/2014/main" id="{A17C4363-10E6-478E-9CEE-26890C40660A}"/>
                </a:ext>
              </a:extLst>
            </p:cNvPr>
            <p:cNvSpPr/>
            <p:nvPr/>
          </p:nvSpPr>
          <p:spPr>
            <a:xfrm>
              <a:off x="2566475" y="1622700"/>
              <a:ext cx="208600" cy="38250"/>
            </a:xfrm>
            <a:custGeom>
              <a:avLst/>
              <a:gdLst/>
              <a:ahLst/>
              <a:cxnLst/>
              <a:rect l="l" t="t" r="r" b="b"/>
              <a:pathLst>
                <a:path w="8344" h="1530" extrusionOk="0">
                  <a:moveTo>
                    <a:pt x="802" y="1"/>
                  </a:moveTo>
                  <a:cubicBezTo>
                    <a:pt x="382" y="1"/>
                    <a:pt x="29" y="317"/>
                    <a:pt x="9" y="737"/>
                  </a:cubicBezTo>
                  <a:cubicBezTo>
                    <a:pt x="0" y="1173"/>
                    <a:pt x="347" y="1529"/>
                    <a:pt x="773" y="1529"/>
                  </a:cubicBezTo>
                  <a:lnTo>
                    <a:pt x="7324" y="1529"/>
                  </a:lnTo>
                  <a:cubicBezTo>
                    <a:pt x="8335" y="1492"/>
                    <a:pt x="8343" y="36"/>
                    <a:pt x="73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8" name="Google Shape;708;p63">
              <a:extLst>
                <a:ext uri="{FF2B5EF4-FFF2-40B4-BE49-F238E27FC236}">
                  <a16:creationId xmlns:a16="http://schemas.microsoft.com/office/drawing/2014/main" id="{74CA278A-AA73-4273-B27A-03180DF34F06}"/>
                </a:ext>
              </a:extLst>
            </p:cNvPr>
            <p:cNvSpPr/>
            <p:nvPr/>
          </p:nvSpPr>
          <p:spPr>
            <a:xfrm>
              <a:off x="2806650" y="1622700"/>
              <a:ext cx="91675" cy="38250"/>
            </a:xfrm>
            <a:custGeom>
              <a:avLst/>
              <a:gdLst/>
              <a:ahLst/>
              <a:cxnLst/>
              <a:rect l="l" t="t" r="r" b="b"/>
              <a:pathLst>
                <a:path w="3667" h="1530" extrusionOk="0">
                  <a:moveTo>
                    <a:pt x="1020" y="1"/>
                  </a:moveTo>
                  <a:cubicBezTo>
                    <a:pt x="1" y="36"/>
                    <a:pt x="1" y="1492"/>
                    <a:pt x="1020" y="1529"/>
                  </a:cubicBezTo>
                  <a:lnTo>
                    <a:pt x="2658" y="1529"/>
                  </a:lnTo>
                  <a:cubicBezTo>
                    <a:pt x="3667" y="1492"/>
                    <a:pt x="3667" y="36"/>
                    <a:pt x="26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9" name="Google Shape;709;p63">
              <a:extLst>
                <a:ext uri="{FF2B5EF4-FFF2-40B4-BE49-F238E27FC236}">
                  <a16:creationId xmlns:a16="http://schemas.microsoft.com/office/drawing/2014/main" id="{F3B64E2D-F3AB-4C42-9C89-51BABD9F8B55}"/>
                </a:ext>
              </a:extLst>
            </p:cNvPr>
            <p:cNvSpPr/>
            <p:nvPr/>
          </p:nvSpPr>
          <p:spPr>
            <a:xfrm>
              <a:off x="2621000" y="1273375"/>
              <a:ext cx="209800" cy="141000"/>
            </a:xfrm>
            <a:custGeom>
              <a:avLst/>
              <a:gdLst/>
              <a:ahLst/>
              <a:cxnLst/>
              <a:rect l="l" t="t" r="r" b="b"/>
              <a:pathLst>
                <a:path w="8392" h="5640" extrusionOk="0">
                  <a:moveTo>
                    <a:pt x="4337" y="2367"/>
                  </a:moveTo>
                  <a:cubicBezTo>
                    <a:pt x="5177" y="2367"/>
                    <a:pt x="6017" y="2947"/>
                    <a:pt x="6036" y="4111"/>
                  </a:cubicBezTo>
                  <a:lnTo>
                    <a:pt x="2643" y="4111"/>
                  </a:lnTo>
                  <a:cubicBezTo>
                    <a:pt x="2656" y="2949"/>
                    <a:pt x="3496" y="2367"/>
                    <a:pt x="4337" y="2367"/>
                  </a:cubicBezTo>
                  <a:close/>
                  <a:moveTo>
                    <a:pt x="4334" y="1"/>
                  </a:moveTo>
                  <a:cubicBezTo>
                    <a:pt x="3929" y="1"/>
                    <a:pt x="3525" y="303"/>
                    <a:pt x="3571" y="908"/>
                  </a:cubicBezTo>
                  <a:cubicBezTo>
                    <a:pt x="2151" y="1255"/>
                    <a:pt x="1077" y="2554"/>
                    <a:pt x="1103" y="4102"/>
                  </a:cubicBezTo>
                  <a:cubicBezTo>
                    <a:pt x="1096" y="4102"/>
                    <a:pt x="1090" y="4102"/>
                    <a:pt x="1083" y="4102"/>
                  </a:cubicBezTo>
                  <a:cubicBezTo>
                    <a:pt x="48" y="4102"/>
                    <a:pt x="1" y="5594"/>
                    <a:pt x="1049" y="5640"/>
                  </a:cubicBezTo>
                  <a:lnTo>
                    <a:pt x="7619" y="5640"/>
                  </a:lnTo>
                  <a:cubicBezTo>
                    <a:pt x="8047" y="5640"/>
                    <a:pt x="8383" y="5295"/>
                    <a:pt x="8383" y="4867"/>
                  </a:cubicBezTo>
                  <a:cubicBezTo>
                    <a:pt x="8391" y="4446"/>
                    <a:pt x="8038" y="4101"/>
                    <a:pt x="7614" y="4101"/>
                  </a:cubicBezTo>
                  <a:cubicBezTo>
                    <a:pt x="7597" y="4101"/>
                    <a:pt x="7581" y="4101"/>
                    <a:pt x="7564" y="4102"/>
                  </a:cubicBezTo>
                  <a:cubicBezTo>
                    <a:pt x="7590" y="2546"/>
                    <a:pt x="6518" y="1255"/>
                    <a:pt x="5099" y="908"/>
                  </a:cubicBezTo>
                  <a:cubicBezTo>
                    <a:pt x="5144" y="303"/>
                    <a:pt x="4739" y="1"/>
                    <a:pt x="43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60" name="Google Shape;710;p63">
              <a:extLst>
                <a:ext uri="{FF2B5EF4-FFF2-40B4-BE49-F238E27FC236}">
                  <a16:creationId xmlns:a16="http://schemas.microsoft.com/office/drawing/2014/main" id="{E08C3ADF-CF07-4220-8798-CCCAAF435569}"/>
                </a:ext>
              </a:extLst>
            </p:cNvPr>
            <p:cNvSpPr/>
            <p:nvPr/>
          </p:nvSpPr>
          <p:spPr>
            <a:xfrm>
              <a:off x="2484375" y="1088575"/>
              <a:ext cx="490375" cy="654250"/>
            </a:xfrm>
            <a:custGeom>
              <a:avLst/>
              <a:gdLst/>
              <a:ahLst/>
              <a:cxnLst/>
              <a:rect l="l" t="t" r="r" b="b"/>
              <a:pathLst>
                <a:path w="19615" h="26170" extrusionOk="0">
                  <a:moveTo>
                    <a:pt x="9800" y="1531"/>
                  </a:moveTo>
                  <a:cubicBezTo>
                    <a:pt x="10280" y="1531"/>
                    <a:pt x="10673" y="1922"/>
                    <a:pt x="10673" y="2405"/>
                  </a:cubicBezTo>
                  <a:cubicBezTo>
                    <a:pt x="10673" y="2833"/>
                    <a:pt x="11027" y="3169"/>
                    <a:pt x="11446" y="3169"/>
                  </a:cubicBezTo>
                  <a:lnTo>
                    <a:pt x="12256" y="3169"/>
                  </a:lnTo>
                  <a:cubicBezTo>
                    <a:pt x="12728" y="3169"/>
                    <a:pt x="13130" y="3551"/>
                    <a:pt x="13130" y="4042"/>
                  </a:cubicBezTo>
                  <a:cubicBezTo>
                    <a:pt x="13130" y="4525"/>
                    <a:pt x="12737" y="4916"/>
                    <a:pt x="12256" y="4916"/>
                  </a:cubicBezTo>
                  <a:lnTo>
                    <a:pt x="7343" y="4916"/>
                  </a:lnTo>
                  <a:cubicBezTo>
                    <a:pt x="6861" y="4916"/>
                    <a:pt x="6470" y="4525"/>
                    <a:pt x="6470" y="4042"/>
                  </a:cubicBezTo>
                  <a:cubicBezTo>
                    <a:pt x="6470" y="3551"/>
                    <a:pt x="6869" y="3169"/>
                    <a:pt x="7343" y="3169"/>
                  </a:cubicBezTo>
                  <a:lnTo>
                    <a:pt x="8151" y="3169"/>
                  </a:lnTo>
                  <a:cubicBezTo>
                    <a:pt x="8579" y="3169"/>
                    <a:pt x="8926" y="2833"/>
                    <a:pt x="8926" y="2405"/>
                  </a:cubicBezTo>
                  <a:cubicBezTo>
                    <a:pt x="8926" y="1922"/>
                    <a:pt x="9317" y="1531"/>
                    <a:pt x="9800" y="1531"/>
                  </a:cubicBezTo>
                  <a:close/>
                  <a:moveTo>
                    <a:pt x="17178" y="4806"/>
                  </a:moveTo>
                  <a:cubicBezTo>
                    <a:pt x="17649" y="4806"/>
                    <a:pt x="18051" y="5188"/>
                    <a:pt x="18051" y="5680"/>
                  </a:cubicBezTo>
                  <a:lnTo>
                    <a:pt x="18051" y="23768"/>
                  </a:lnTo>
                  <a:cubicBezTo>
                    <a:pt x="18051" y="24248"/>
                    <a:pt x="17660" y="24641"/>
                    <a:pt x="17178" y="24641"/>
                  </a:cubicBezTo>
                  <a:lnTo>
                    <a:pt x="2402" y="24641"/>
                  </a:lnTo>
                  <a:cubicBezTo>
                    <a:pt x="1920" y="24641"/>
                    <a:pt x="1529" y="24248"/>
                    <a:pt x="1529" y="23768"/>
                  </a:cubicBezTo>
                  <a:lnTo>
                    <a:pt x="1529" y="5680"/>
                  </a:lnTo>
                  <a:cubicBezTo>
                    <a:pt x="1529" y="5188"/>
                    <a:pt x="1928" y="4806"/>
                    <a:pt x="2402" y="4806"/>
                  </a:cubicBezTo>
                  <a:lnTo>
                    <a:pt x="5040" y="4806"/>
                  </a:lnTo>
                  <a:cubicBezTo>
                    <a:pt x="5367" y="5754"/>
                    <a:pt x="6269" y="6444"/>
                    <a:pt x="7324" y="6444"/>
                  </a:cubicBezTo>
                  <a:lnTo>
                    <a:pt x="12245" y="6444"/>
                  </a:lnTo>
                  <a:cubicBezTo>
                    <a:pt x="13293" y="6444"/>
                    <a:pt x="14210" y="5771"/>
                    <a:pt x="14529" y="4806"/>
                  </a:cubicBezTo>
                  <a:close/>
                  <a:moveTo>
                    <a:pt x="9808" y="1"/>
                  </a:moveTo>
                  <a:cubicBezTo>
                    <a:pt x="8850" y="1"/>
                    <a:pt x="7892" y="544"/>
                    <a:pt x="7525" y="1632"/>
                  </a:cubicBezTo>
                  <a:cubicBezTo>
                    <a:pt x="7477" y="1629"/>
                    <a:pt x="7429" y="1627"/>
                    <a:pt x="7381" y="1627"/>
                  </a:cubicBezTo>
                  <a:cubicBezTo>
                    <a:pt x="6336" y="1627"/>
                    <a:pt x="5381" y="2286"/>
                    <a:pt x="5059" y="3278"/>
                  </a:cubicBezTo>
                  <a:lnTo>
                    <a:pt x="2411" y="3278"/>
                  </a:lnTo>
                  <a:cubicBezTo>
                    <a:pt x="1109" y="3278"/>
                    <a:pt x="0" y="4324"/>
                    <a:pt x="0" y="5688"/>
                  </a:cubicBezTo>
                  <a:lnTo>
                    <a:pt x="0" y="23757"/>
                  </a:lnTo>
                  <a:cubicBezTo>
                    <a:pt x="0" y="25113"/>
                    <a:pt x="1109" y="26169"/>
                    <a:pt x="2411" y="26169"/>
                  </a:cubicBezTo>
                  <a:lnTo>
                    <a:pt x="17204" y="26169"/>
                  </a:lnTo>
                  <a:cubicBezTo>
                    <a:pt x="18505" y="26169"/>
                    <a:pt x="19614" y="25113"/>
                    <a:pt x="19614" y="23757"/>
                  </a:cubicBezTo>
                  <a:lnTo>
                    <a:pt x="19614" y="5688"/>
                  </a:lnTo>
                  <a:cubicBezTo>
                    <a:pt x="19614" y="4324"/>
                    <a:pt x="18505" y="3278"/>
                    <a:pt x="17204" y="3278"/>
                  </a:cubicBezTo>
                  <a:lnTo>
                    <a:pt x="14558" y="3278"/>
                  </a:lnTo>
                  <a:cubicBezTo>
                    <a:pt x="14236" y="2286"/>
                    <a:pt x="13281" y="1627"/>
                    <a:pt x="12236" y="1627"/>
                  </a:cubicBezTo>
                  <a:cubicBezTo>
                    <a:pt x="12188" y="1627"/>
                    <a:pt x="12140" y="1629"/>
                    <a:pt x="12092" y="1632"/>
                  </a:cubicBezTo>
                  <a:cubicBezTo>
                    <a:pt x="11723" y="544"/>
                    <a:pt x="10765" y="1"/>
                    <a:pt x="98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64" name="Hộp Văn bản 17">
            <a:extLst>
              <a:ext uri="{FF2B5EF4-FFF2-40B4-BE49-F238E27FC236}">
                <a16:creationId xmlns:a16="http://schemas.microsoft.com/office/drawing/2014/main" id="{BDF75A1F-FF7E-4D7B-87A2-F68EB26F6067}"/>
              </a:ext>
            </a:extLst>
          </p:cNvPr>
          <p:cNvSpPr txBox="1"/>
          <p:nvPr/>
        </p:nvSpPr>
        <p:spPr>
          <a:xfrm>
            <a:off x="4814047" y="2062162"/>
            <a:ext cx="50105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400" b="1" kern="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Hướng</a:t>
            </a:r>
            <a:r>
              <a:rPr lang="en-US" sz="2400" b="1" kern="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kern="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phát</a:t>
            </a:r>
            <a:r>
              <a:rPr lang="en-US" sz="2400" b="1" kern="1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b="1" kern="1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triển</a:t>
            </a:r>
            <a:endParaRPr lang="en-US" sz="2400" b="1" kern="100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962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39" grpId="0" animBg="1"/>
      <p:bldP spid="42" grpId="0"/>
      <p:bldP spid="6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63;p38">
            <a:extLst>
              <a:ext uri="{FF2B5EF4-FFF2-40B4-BE49-F238E27FC236}">
                <a16:creationId xmlns:a16="http://schemas.microsoft.com/office/drawing/2014/main" id="{13132BBA-0885-473A-9F78-C3DC66C8CA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87883" y="2109103"/>
            <a:ext cx="8768000" cy="155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6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THANKS!</a:t>
            </a:r>
            <a:endParaRPr sz="6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D8A472-6A3A-4E4B-AED7-7DBE0F581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459" y="3973697"/>
            <a:ext cx="8768000" cy="6932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CẢM ƠN MỌI NGƯỜI ĐÃ CHÚ Ý LẮNG NGHE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ưu đồ: Đường kết nối 43"/>
          <p:cNvSpPr/>
          <p:nvPr/>
        </p:nvSpPr>
        <p:spPr>
          <a:xfrm>
            <a:off x="585220" y="2076257"/>
            <a:ext cx="2286000" cy="2286000"/>
          </a:xfrm>
          <a:prstGeom prst="flowChartConnector">
            <a:avLst/>
          </a:prstGeom>
          <a:solidFill>
            <a:srgbClr val="F4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icture 6" descr="lottie animations set - teamwork by Gabriela Schmitz for LottieFiles on  Dribbble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187317" y="3169533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Nhóm 6"/>
          <p:cNvGrpSpPr/>
          <p:nvPr/>
        </p:nvGrpSpPr>
        <p:grpSpPr>
          <a:xfrm>
            <a:off x="4759317" y="589979"/>
            <a:ext cx="3789771" cy="567848"/>
            <a:chOff x="4956866" y="2574945"/>
            <a:chExt cx="2739418" cy="567848"/>
          </a:xfrm>
        </p:grpSpPr>
        <p:sp>
          <p:nvSpPr>
            <p:cNvPr id="19" name="Hình chữ nhật: Góc Tròn 18"/>
            <p:cNvSpPr/>
            <p:nvPr/>
          </p:nvSpPr>
          <p:spPr>
            <a:xfrm>
              <a:off x="5195641" y="2574945"/>
              <a:ext cx="2178024" cy="567848"/>
            </a:xfrm>
            <a:prstGeom prst="roundRect">
              <a:avLst/>
            </a:prstGeom>
            <a:solidFill>
              <a:srgbClr val="5BCDA9"/>
            </a:solidFill>
            <a:ln>
              <a:solidFill>
                <a:srgbClr val="03C9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AF9EA"/>
                </a:solidFill>
              </a:endParaRPr>
            </a:p>
          </p:txBody>
        </p:sp>
        <p:sp>
          <p:nvSpPr>
            <p:cNvPr id="16" name="Hộp Văn bản 15"/>
            <p:cNvSpPr txBox="1"/>
            <p:nvPr/>
          </p:nvSpPr>
          <p:spPr>
            <a:xfrm>
              <a:off x="4956866" y="2615964"/>
              <a:ext cx="27394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Lato" panose="020F0502020204030203" pitchFamily="34" charset="0"/>
                  <a:cs typeface="Lato" panose="020F0502020204030203" pitchFamily="34" charset="0"/>
                </a:rPr>
                <a:t>THÀNH VIÊN</a:t>
              </a:r>
            </a:p>
          </p:txBody>
        </p:sp>
      </p:grpSp>
      <p:sp>
        <p:nvSpPr>
          <p:cNvPr id="21" name="Lưu đồ: Đường kết nối 30"/>
          <p:cNvSpPr/>
          <p:nvPr/>
        </p:nvSpPr>
        <p:spPr>
          <a:xfrm>
            <a:off x="5056357" y="4079056"/>
            <a:ext cx="943773" cy="943773"/>
          </a:xfrm>
          <a:prstGeom prst="flowChartConnector">
            <a:avLst/>
          </a:prstGeom>
          <a:noFill/>
          <a:ln w="6350">
            <a:solidFill>
              <a:srgbClr val="44CCA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ưu đồ: Đường kết nối 32"/>
          <p:cNvSpPr/>
          <p:nvPr/>
        </p:nvSpPr>
        <p:spPr>
          <a:xfrm>
            <a:off x="5276570" y="4299269"/>
            <a:ext cx="503346" cy="503346"/>
          </a:xfrm>
          <a:prstGeom prst="flowChartConnector">
            <a:avLst/>
          </a:prstGeom>
          <a:noFill/>
          <a:ln w="6350">
            <a:solidFill>
              <a:srgbClr val="44CC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ưu đồ: Đường kết nối 33"/>
          <p:cNvSpPr/>
          <p:nvPr/>
        </p:nvSpPr>
        <p:spPr>
          <a:xfrm>
            <a:off x="4899061" y="3921760"/>
            <a:ext cx="1258364" cy="1258364"/>
          </a:xfrm>
          <a:prstGeom prst="flowChartConnector">
            <a:avLst/>
          </a:prstGeom>
          <a:noFill/>
          <a:ln w="19050">
            <a:gradFill>
              <a:gsLst>
                <a:gs pos="0">
                  <a:srgbClr val="44CCAA"/>
                </a:gs>
                <a:gs pos="100000">
                  <a:srgbClr val="060930"/>
                </a:gs>
                <a:gs pos="71000">
                  <a:srgbClr val="44CCAA"/>
                </a:gs>
                <a:gs pos="38000">
                  <a:srgbClr val="060930"/>
                </a:gs>
              </a:gsLst>
              <a:lin ang="5400000" scaled="1"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Đường nối Thẳng 5"/>
          <p:cNvCxnSpPr/>
          <p:nvPr/>
        </p:nvCxnSpPr>
        <p:spPr>
          <a:xfrm>
            <a:off x="5066736" y="1511712"/>
            <a:ext cx="6337270" cy="0"/>
          </a:xfrm>
          <a:prstGeom prst="line">
            <a:avLst/>
          </a:prstGeom>
          <a:ln w="31750">
            <a:gradFill flip="none" rotWithShape="1">
              <a:gsLst>
                <a:gs pos="0">
                  <a:srgbClr val="060930"/>
                </a:gs>
                <a:gs pos="0">
                  <a:srgbClr val="44CCAA">
                    <a:lumMod val="55000"/>
                    <a:lumOff val="45000"/>
                  </a:srgbClr>
                </a:gs>
                <a:gs pos="100000">
                  <a:srgbClr val="060930"/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ưu đồ: Đường kết nối 24"/>
          <p:cNvSpPr/>
          <p:nvPr/>
        </p:nvSpPr>
        <p:spPr>
          <a:xfrm>
            <a:off x="9904615" y="-2145888"/>
            <a:ext cx="3657600" cy="3657600"/>
          </a:xfrm>
          <a:prstGeom prst="flowChartConnector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ưu đồ: Đường kết nối 25"/>
          <p:cNvSpPr/>
          <p:nvPr/>
        </p:nvSpPr>
        <p:spPr>
          <a:xfrm>
            <a:off x="10361815" y="-1653399"/>
            <a:ext cx="2743200" cy="2743200"/>
          </a:xfrm>
          <a:prstGeom prst="flowChartConnector">
            <a:avLst/>
          </a:prstGeom>
          <a:solidFill>
            <a:schemeClr val="bg1">
              <a:lumMod val="6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6228080" y="1865630"/>
            <a:ext cx="5500370" cy="4522470"/>
            <a:chOff x="9808" y="2938"/>
            <a:chExt cx="8662" cy="7122"/>
          </a:xfrm>
        </p:grpSpPr>
        <p:grpSp>
          <p:nvGrpSpPr>
            <p:cNvPr id="42" name="Nhóm 41"/>
            <p:cNvGrpSpPr/>
            <p:nvPr/>
          </p:nvGrpSpPr>
          <p:grpSpPr>
            <a:xfrm>
              <a:off x="9808" y="2938"/>
              <a:ext cx="8368" cy="7043"/>
              <a:chOff x="6601122" y="3563232"/>
              <a:chExt cx="4940638" cy="2672335"/>
            </a:xfrm>
          </p:grpSpPr>
          <p:cxnSp>
            <p:nvCxnSpPr>
              <p:cNvPr id="28" name="Đường nối Thẳng 27"/>
              <p:cNvCxnSpPr/>
              <p:nvPr/>
            </p:nvCxnSpPr>
            <p:spPr>
              <a:xfrm flipV="1">
                <a:off x="11532911" y="4558913"/>
                <a:ext cx="0" cy="1645920"/>
              </a:xfrm>
              <a:prstGeom prst="line">
                <a:avLst/>
              </a:prstGeom>
              <a:ln w="31750">
                <a:solidFill>
                  <a:srgbClr val="44CCA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" name="Nhóm 40"/>
              <p:cNvGrpSpPr/>
              <p:nvPr/>
            </p:nvGrpSpPr>
            <p:grpSpPr>
              <a:xfrm>
                <a:off x="6601122" y="3563232"/>
                <a:ext cx="4940638" cy="2672335"/>
                <a:chOff x="6601122" y="3563232"/>
                <a:chExt cx="4940638" cy="2672335"/>
              </a:xfrm>
            </p:grpSpPr>
            <p:cxnSp>
              <p:nvCxnSpPr>
                <p:cNvPr id="32" name="Đường nối Thẳng 31"/>
                <p:cNvCxnSpPr/>
                <p:nvPr/>
              </p:nvCxnSpPr>
              <p:spPr>
                <a:xfrm rot="5400000" flipV="1">
                  <a:off x="10764520" y="5427593"/>
                  <a:ext cx="0" cy="1554480"/>
                </a:xfrm>
                <a:prstGeom prst="line">
                  <a:avLst/>
                </a:prstGeom>
                <a:ln w="31750">
                  <a:solidFill>
                    <a:srgbClr val="44CCAA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9" name="Nhóm 38"/>
                <p:cNvGrpSpPr/>
                <p:nvPr/>
              </p:nvGrpSpPr>
              <p:grpSpPr>
                <a:xfrm>
                  <a:off x="6601122" y="3563232"/>
                  <a:ext cx="4940637" cy="2672335"/>
                  <a:chOff x="6601122" y="3563232"/>
                  <a:chExt cx="4940637" cy="2672335"/>
                </a:xfrm>
              </p:grpSpPr>
              <p:cxnSp>
                <p:nvCxnSpPr>
                  <p:cNvPr id="20" name="Đường kết nối: Mũi tên Gấp khúc 19"/>
                  <p:cNvCxnSpPr/>
                  <p:nvPr/>
                </p:nvCxnSpPr>
                <p:spPr>
                  <a:xfrm rot="10800000" flipV="1">
                    <a:off x="6601122" y="3563233"/>
                    <a:ext cx="2062480" cy="1598047"/>
                  </a:xfrm>
                  <a:prstGeom prst="bentConnector3">
                    <a:avLst>
                      <a:gd name="adj1" fmla="val 75541"/>
                    </a:avLst>
                  </a:prstGeom>
                  <a:ln w="31750">
                    <a:solidFill>
                      <a:srgbClr val="44CCA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8" name="Nhóm 37"/>
                  <p:cNvGrpSpPr/>
                  <p:nvPr/>
                </p:nvGrpSpPr>
                <p:grpSpPr>
                  <a:xfrm>
                    <a:off x="7122159" y="3563232"/>
                    <a:ext cx="4419600" cy="2672335"/>
                    <a:chOff x="7122159" y="3563232"/>
                    <a:chExt cx="4419600" cy="2672335"/>
                  </a:xfrm>
                </p:grpSpPr>
                <p:sp>
                  <p:nvSpPr>
                    <p:cNvPr id="17" name="Hình chữ nhật 16"/>
                    <p:cNvSpPr/>
                    <p:nvPr/>
                  </p:nvSpPr>
                  <p:spPr>
                    <a:xfrm>
                      <a:off x="7122159" y="3593967"/>
                      <a:ext cx="4419600" cy="2641600"/>
                    </a:xfrm>
                    <a:prstGeom prst="rect">
                      <a:avLst/>
                    </a:prstGeom>
                    <a:solidFill>
                      <a:srgbClr val="595B8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" name="Tam giác Vuông 28"/>
                    <p:cNvSpPr/>
                    <p:nvPr/>
                  </p:nvSpPr>
                  <p:spPr>
                    <a:xfrm rot="5400000">
                      <a:off x="7122160" y="3563232"/>
                      <a:ext cx="365760" cy="365760"/>
                    </a:xfrm>
                    <a:prstGeom prst="rtTriangle">
                      <a:avLst/>
                    </a:prstGeom>
                    <a:solidFill>
                      <a:srgbClr val="44CCA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sp>
          <p:nvSpPr>
            <p:cNvPr id="10" name="Text Box 9"/>
            <p:cNvSpPr txBox="1"/>
            <p:nvPr/>
          </p:nvSpPr>
          <p:spPr>
            <a:xfrm>
              <a:off x="14613" y="9478"/>
              <a:ext cx="3857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Nguyễn</a:t>
              </a:r>
              <a:r>
                <a:rPr lang="en-US" b="1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Hoàng</a:t>
              </a:r>
              <a:r>
                <a:rPr lang="en-US" b="1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 Minh</a:t>
              </a:r>
            </a:p>
          </p:txBody>
        </p:sp>
        <p:pic>
          <p:nvPicPr>
            <p:cNvPr id="12" name="Picture 11"/>
            <p:cNvPicPr preferRelativeResize="0"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8" b="1688"/>
            <a:stretch/>
          </p:blipFill>
          <p:spPr>
            <a:xfrm>
              <a:off x="11773" y="7726"/>
              <a:ext cx="1562" cy="1562"/>
            </a:xfrm>
            <a:prstGeom prst="ellipse">
              <a:avLst/>
            </a:prstGeom>
            <a:noFill/>
            <a:ln w="76200">
              <a:solidFill>
                <a:srgbClr val="44CCAA"/>
              </a:solidFill>
            </a:ln>
          </p:spPr>
        </p:pic>
        <p:pic>
          <p:nvPicPr>
            <p:cNvPr id="13" name="Picture 12"/>
            <p:cNvPicPr preferRelativeResize="0"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9" b="869"/>
            <a:stretch/>
          </p:blipFill>
          <p:spPr>
            <a:xfrm>
              <a:off x="16005" y="3258"/>
              <a:ext cx="1690" cy="1689"/>
            </a:xfrm>
            <a:prstGeom prst="ellipse">
              <a:avLst/>
            </a:prstGeom>
            <a:blipFill rotWithShape="1">
              <a:blip r:embed="rId5"/>
              <a:stretch>
                <a:fillRect/>
              </a:stretch>
            </a:blipFill>
            <a:ln w="76200">
              <a:solidFill>
                <a:srgbClr val="44CCAA"/>
              </a:solidFill>
            </a:ln>
          </p:spPr>
        </p:pic>
        <p:sp>
          <p:nvSpPr>
            <p:cNvPr id="15" name="Text Box 14"/>
            <p:cNvSpPr txBox="1"/>
            <p:nvPr/>
          </p:nvSpPr>
          <p:spPr>
            <a:xfrm>
              <a:off x="10756" y="9477"/>
              <a:ext cx="3857" cy="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en-US" b="1" dirty="0" err="1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Nguyễn</a:t>
              </a:r>
              <a:r>
                <a:rPr lang="en-US" altLang="en-US" b="1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 </a:t>
              </a:r>
              <a:r>
                <a:rPr lang="en-US" altLang="en-US" b="1" dirty="0" err="1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Thị</a:t>
              </a:r>
              <a:r>
                <a:rPr lang="en-US" altLang="en-US" b="1" dirty="0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 Thu </a:t>
              </a:r>
              <a:r>
                <a:rPr lang="en-US" altLang="en-US" b="1" dirty="0" err="1">
                  <a:solidFill>
                    <a:schemeClr val="bg1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Thuỷ</a:t>
              </a:r>
              <a:endParaRPr lang="vi-VN" altLang="en-US" b="1" dirty="0">
                <a:solidFill>
                  <a:srgbClr val="F4ABC4"/>
                </a:solidFill>
                <a:latin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30" name="Picture 29"/>
            <p:cNvPicPr preferRelativeResize="0"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9" r="529"/>
            <a:stretch/>
          </p:blipFill>
          <p:spPr>
            <a:xfrm>
              <a:off x="11555" y="3321"/>
              <a:ext cx="1562" cy="1562"/>
            </a:xfrm>
            <a:prstGeom prst="ellipse">
              <a:avLst/>
            </a:prstGeom>
            <a:noFill/>
            <a:ln w="76200">
              <a:solidFill>
                <a:srgbClr val="44CCAA"/>
              </a:solidFill>
            </a:ln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64889651-741F-4FFA-8CDB-5CFFE7B9E25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9" b="7699"/>
          <a:stretch/>
        </p:blipFill>
        <p:spPr>
          <a:xfrm>
            <a:off x="10074429" y="4864863"/>
            <a:ext cx="1073150" cy="1072515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76200">
            <a:solidFill>
              <a:srgbClr val="44CCAA"/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D339B0B-5641-4C4D-8360-B7246303039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7" b="6587"/>
          <a:stretch/>
        </p:blipFill>
        <p:spPr>
          <a:xfrm>
            <a:off x="8796759" y="3332214"/>
            <a:ext cx="1073150" cy="1072515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 w="76200">
            <a:solidFill>
              <a:srgbClr val="44CCAA"/>
            </a:solidFill>
          </a:ln>
        </p:spPr>
      </p:pic>
      <p:sp>
        <p:nvSpPr>
          <p:cNvPr id="36" name="Text Box 14">
            <a:extLst>
              <a:ext uri="{FF2B5EF4-FFF2-40B4-BE49-F238E27FC236}">
                <a16:creationId xmlns:a16="http://schemas.microsoft.com/office/drawing/2014/main" id="{4CE244B8-3AED-4FFB-AB7E-00D6F79393AD}"/>
              </a:ext>
            </a:extLst>
          </p:cNvPr>
          <p:cNvSpPr txBox="1"/>
          <p:nvPr/>
        </p:nvSpPr>
        <p:spPr>
          <a:xfrm>
            <a:off x="8290878" y="4492958"/>
            <a:ext cx="216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b="1" dirty="0" err="1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Hoàng</a:t>
            </a:r>
            <a:r>
              <a:rPr lang="en-US" altLang="en-US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Thị</a:t>
            </a:r>
            <a:r>
              <a:rPr lang="en-US" altLang="en-US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 Sao Mai</a:t>
            </a:r>
            <a:endParaRPr lang="vi-VN" altLang="en-US" b="1" dirty="0">
              <a:solidFill>
                <a:srgbClr val="F4ABC4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7" name="Text Box 14">
            <a:extLst>
              <a:ext uri="{FF2B5EF4-FFF2-40B4-BE49-F238E27FC236}">
                <a16:creationId xmlns:a16="http://schemas.microsoft.com/office/drawing/2014/main" id="{89FDD3F3-3235-4F5E-8769-79C80FCBFDCF}"/>
              </a:ext>
            </a:extLst>
          </p:cNvPr>
          <p:cNvSpPr txBox="1"/>
          <p:nvPr/>
        </p:nvSpPr>
        <p:spPr>
          <a:xfrm>
            <a:off x="6761645" y="3211282"/>
            <a:ext cx="216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b="1" dirty="0" err="1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Đỗ</a:t>
            </a:r>
            <a:r>
              <a:rPr lang="en-US" altLang="en-US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Viết</a:t>
            </a:r>
            <a:r>
              <a:rPr lang="en-US" altLang="en-US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Thịnh</a:t>
            </a:r>
            <a:endParaRPr lang="vi-VN" altLang="en-US" b="1" dirty="0">
              <a:solidFill>
                <a:srgbClr val="F4ABC4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3" name="Text Box 14">
            <a:extLst>
              <a:ext uri="{FF2B5EF4-FFF2-40B4-BE49-F238E27FC236}">
                <a16:creationId xmlns:a16="http://schemas.microsoft.com/office/drawing/2014/main" id="{64B09626-7DF9-48EB-BF75-FBD7825B5BEA}"/>
              </a:ext>
            </a:extLst>
          </p:cNvPr>
          <p:cNvSpPr txBox="1"/>
          <p:nvPr/>
        </p:nvSpPr>
        <p:spPr>
          <a:xfrm>
            <a:off x="9616064" y="3193503"/>
            <a:ext cx="2167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Mai </a:t>
            </a:r>
            <a:r>
              <a:rPr lang="en-US" altLang="en-US" b="1" dirty="0" err="1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Ngọc</a:t>
            </a:r>
            <a:r>
              <a:rPr lang="en-US" altLang="en-US" b="1" dirty="0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  <a:latin typeface="Lato" panose="020F0502020204030203" pitchFamily="34" charset="0"/>
                <a:cs typeface="Lato" panose="020F0502020204030203" pitchFamily="34" charset="0"/>
              </a:rPr>
              <a:t>Định</a:t>
            </a:r>
            <a:endParaRPr lang="vi-VN" altLang="en-US" b="1" dirty="0">
              <a:solidFill>
                <a:srgbClr val="F4ABC4"/>
              </a:solidFill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36" grpId="0"/>
      <p:bldP spid="37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ưu đồ: Đường kết nối 5"/>
          <p:cNvSpPr/>
          <p:nvPr/>
        </p:nvSpPr>
        <p:spPr>
          <a:xfrm>
            <a:off x="2785110" y="-4297898"/>
            <a:ext cx="6621780" cy="6621780"/>
          </a:xfrm>
          <a:prstGeom prst="flowChartConnector">
            <a:avLst/>
          </a:prstGeom>
          <a:gradFill>
            <a:gsLst>
              <a:gs pos="0">
                <a:schemeClr val="bg1">
                  <a:lumMod val="65000"/>
                  <a:alpha val="69000"/>
                </a:schemeClr>
              </a:gs>
              <a:gs pos="100000">
                <a:schemeClr val="bg1">
                  <a:lumMod val="65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Nhóm 65"/>
          <p:cNvGrpSpPr/>
          <p:nvPr/>
        </p:nvGrpSpPr>
        <p:grpSpPr>
          <a:xfrm>
            <a:off x="4814945" y="3872931"/>
            <a:ext cx="1319155" cy="1530220"/>
            <a:chOff x="4814945" y="3872931"/>
            <a:chExt cx="1319155" cy="1530220"/>
          </a:xfrm>
        </p:grpSpPr>
        <p:sp>
          <p:nvSpPr>
            <p:cNvPr id="9" name="Lục giác 8"/>
            <p:cNvSpPr/>
            <p:nvPr/>
          </p:nvSpPr>
          <p:spPr>
            <a:xfrm rot="16200000">
              <a:off x="4709413" y="3978463"/>
              <a:ext cx="1530220" cy="1319155"/>
            </a:xfrm>
            <a:prstGeom prst="hexagon">
              <a:avLst/>
            </a:prstGeom>
            <a:noFill/>
            <a:ln w="15875">
              <a:gradFill>
                <a:gsLst>
                  <a:gs pos="0">
                    <a:schemeClr val="accent5">
                      <a:lumMod val="60000"/>
                      <a:lumOff val="40000"/>
                      <a:alpha val="75000"/>
                    </a:schemeClr>
                  </a:gs>
                  <a:gs pos="100000">
                    <a:schemeClr val="accent5">
                      <a:lumMod val="60000"/>
                      <a:lumOff val="40000"/>
                      <a:alpha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Đồ họa 15" descr="Pinch Zoom In with solid fill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p:blipFill>
          <p:spPr>
            <a:xfrm>
              <a:off x="5017323" y="4180840"/>
              <a:ext cx="914400" cy="914400"/>
            </a:xfrm>
            <a:prstGeom prst="rect">
              <a:avLst/>
            </a:prstGeom>
          </p:spPr>
        </p:pic>
      </p:grpSp>
      <p:grpSp>
        <p:nvGrpSpPr>
          <p:cNvPr id="65" name="Nhóm 64"/>
          <p:cNvGrpSpPr/>
          <p:nvPr/>
        </p:nvGrpSpPr>
        <p:grpSpPr>
          <a:xfrm>
            <a:off x="6134100" y="3862770"/>
            <a:ext cx="1319155" cy="1530220"/>
            <a:chOff x="6134100" y="3862770"/>
            <a:chExt cx="1319155" cy="1530220"/>
          </a:xfrm>
        </p:grpSpPr>
        <p:sp>
          <p:nvSpPr>
            <p:cNvPr id="10" name="Lục giác 9"/>
            <p:cNvSpPr/>
            <p:nvPr/>
          </p:nvSpPr>
          <p:spPr>
            <a:xfrm rot="16200000">
              <a:off x="6028568" y="3968302"/>
              <a:ext cx="1530220" cy="1319155"/>
            </a:xfrm>
            <a:prstGeom prst="hexagon">
              <a:avLst/>
            </a:prstGeom>
            <a:noFill/>
            <a:ln w="15875">
              <a:solidFill>
                <a:srgbClr val="7894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Đồ họa 17" descr="Storytelling with solid fill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6336478" y="4170679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Nhóm 63"/>
          <p:cNvGrpSpPr/>
          <p:nvPr/>
        </p:nvGrpSpPr>
        <p:grpSpPr>
          <a:xfrm>
            <a:off x="6804142" y="2663890"/>
            <a:ext cx="1319155" cy="1530220"/>
            <a:chOff x="6804142" y="2663890"/>
            <a:chExt cx="1319155" cy="1530220"/>
          </a:xfrm>
        </p:grpSpPr>
        <p:sp>
          <p:nvSpPr>
            <p:cNvPr id="11" name="Lục giác 10"/>
            <p:cNvSpPr/>
            <p:nvPr/>
          </p:nvSpPr>
          <p:spPr>
            <a:xfrm rot="16200000">
              <a:off x="6698610" y="2769422"/>
              <a:ext cx="1530220" cy="1319155"/>
            </a:xfrm>
            <a:prstGeom prst="hexagon">
              <a:avLst/>
            </a:prstGeom>
            <a:noFill/>
            <a:ln w="15875">
              <a:gradFill>
                <a:gsLst>
                  <a:gs pos="0">
                    <a:schemeClr val="accent5">
                      <a:lumMod val="60000"/>
                      <a:lumOff val="40000"/>
                      <a:alpha val="75000"/>
                    </a:schemeClr>
                  </a:gs>
                  <a:gs pos="100000">
                    <a:schemeClr val="accent5">
                      <a:lumMod val="60000"/>
                      <a:lumOff val="40000"/>
                      <a:alpha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Đồ họa 19" descr="Blueprint outline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p:blipFill>
          <p:spPr>
            <a:xfrm>
              <a:off x="7006520" y="2971799"/>
              <a:ext cx="914400" cy="914400"/>
            </a:xfrm>
            <a:prstGeom prst="rect">
              <a:avLst/>
            </a:prstGeom>
          </p:spPr>
        </p:pic>
      </p:grpSp>
      <p:grpSp>
        <p:nvGrpSpPr>
          <p:cNvPr id="61" name="Nhóm 60"/>
          <p:cNvGrpSpPr/>
          <p:nvPr/>
        </p:nvGrpSpPr>
        <p:grpSpPr>
          <a:xfrm>
            <a:off x="6296841" y="1512109"/>
            <a:ext cx="1132845" cy="1314100"/>
            <a:chOff x="6296841" y="1512109"/>
            <a:chExt cx="1132845" cy="1314100"/>
          </a:xfrm>
        </p:grpSpPr>
        <p:sp>
          <p:nvSpPr>
            <p:cNvPr id="12" name="Lục giác 11"/>
            <p:cNvSpPr/>
            <p:nvPr/>
          </p:nvSpPr>
          <p:spPr>
            <a:xfrm rot="16200000">
              <a:off x="6206214" y="1602736"/>
              <a:ext cx="1314100" cy="1132845"/>
            </a:xfrm>
            <a:prstGeom prst="hexagon">
              <a:avLst/>
            </a:prstGeom>
            <a:noFill/>
            <a:ln w="38100">
              <a:gradFill>
                <a:gsLst>
                  <a:gs pos="0">
                    <a:srgbClr val="44CCAA"/>
                  </a:gs>
                  <a:gs pos="100000">
                    <a:srgbClr val="44CCA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Đồ họa 21" descr="Presentation with org chart with solid fill">
              <a:hlinkClick r:id="rId10" action="ppaction://hlinksldjump"/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p:blipFill>
          <p:spPr>
            <a:xfrm>
              <a:off x="6406064" y="1711958"/>
              <a:ext cx="914400" cy="914400"/>
            </a:xfrm>
            <a:prstGeom prst="rect">
              <a:avLst/>
            </a:prstGeom>
          </p:spPr>
        </p:pic>
      </p:grpSp>
      <p:grpSp>
        <p:nvGrpSpPr>
          <p:cNvPr id="60" name="Nhóm 59"/>
          <p:cNvGrpSpPr/>
          <p:nvPr/>
        </p:nvGrpSpPr>
        <p:grpSpPr>
          <a:xfrm>
            <a:off x="4825966" y="1454850"/>
            <a:ext cx="1319155" cy="1530220"/>
            <a:chOff x="4825966" y="1454850"/>
            <a:chExt cx="1319155" cy="1530220"/>
          </a:xfrm>
        </p:grpSpPr>
        <p:sp>
          <p:nvSpPr>
            <p:cNvPr id="8" name="Lục giác 7"/>
            <p:cNvSpPr/>
            <p:nvPr/>
          </p:nvSpPr>
          <p:spPr>
            <a:xfrm rot="16200000">
              <a:off x="4720433" y="1560382"/>
              <a:ext cx="1530220" cy="1319155"/>
            </a:xfrm>
            <a:prstGeom prst="hexagon">
              <a:avLst/>
            </a:prstGeom>
            <a:noFill/>
            <a:ln w="15875">
              <a:gradFill>
                <a:gsLst>
                  <a:gs pos="0">
                    <a:schemeClr val="accent5">
                      <a:lumMod val="60000"/>
                      <a:lumOff val="40000"/>
                      <a:alpha val="75000"/>
                    </a:schemeClr>
                  </a:gs>
                  <a:gs pos="100000">
                    <a:schemeClr val="accent5">
                      <a:lumMod val="60000"/>
                      <a:lumOff val="40000"/>
                      <a:alpha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Đồ họa 23" descr="Chat with solid fill">
              <a:hlinkClick r:id="rId13" action="ppaction://hlinksldjump"/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5017548" y="1762759"/>
              <a:ext cx="914400" cy="914400"/>
            </a:xfrm>
            <a:prstGeom prst="rect">
              <a:avLst/>
            </a:prstGeom>
          </p:spPr>
        </p:pic>
      </p:grpSp>
      <p:grpSp>
        <p:nvGrpSpPr>
          <p:cNvPr id="62" name="Nhóm 61"/>
          <p:cNvGrpSpPr/>
          <p:nvPr/>
        </p:nvGrpSpPr>
        <p:grpSpPr>
          <a:xfrm>
            <a:off x="4156228" y="2663889"/>
            <a:ext cx="1319155" cy="1530220"/>
            <a:chOff x="4156228" y="2663889"/>
            <a:chExt cx="1319155" cy="1530220"/>
          </a:xfrm>
        </p:grpSpPr>
        <p:sp>
          <p:nvSpPr>
            <p:cNvPr id="7" name="Lục giác 6"/>
            <p:cNvSpPr/>
            <p:nvPr/>
          </p:nvSpPr>
          <p:spPr>
            <a:xfrm rot="16200000">
              <a:off x="4050696" y="2769421"/>
              <a:ext cx="1530220" cy="1319155"/>
            </a:xfrm>
            <a:prstGeom prst="hexagon">
              <a:avLst/>
            </a:prstGeom>
            <a:noFill/>
            <a:ln w="15875">
              <a:gradFill>
                <a:gsLst>
                  <a:gs pos="0">
                    <a:schemeClr val="accent5">
                      <a:lumMod val="60000"/>
                      <a:lumOff val="40000"/>
                      <a:alpha val="75000"/>
                    </a:schemeClr>
                  </a:gs>
                  <a:gs pos="100000">
                    <a:schemeClr val="accent5">
                      <a:lumMod val="60000"/>
                      <a:lumOff val="40000"/>
                      <a:alpha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Đồ họa 26" descr="Shredder with solid fill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4358606" y="2971798"/>
              <a:ext cx="914400" cy="914400"/>
            </a:xfrm>
            <a:prstGeom prst="rect">
              <a:avLst/>
            </a:prstGeom>
          </p:spPr>
        </p:pic>
      </p:grpSp>
      <p:grpSp>
        <p:nvGrpSpPr>
          <p:cNvPr id="34" name="Nhóm 33"/>
          <p:cNvGrpSpPr/>
          <p:nvPr/>
        </p:nvGrpSpPr>
        <p:grpSpPr>
          <a:xfrm>
            <a:off x="374412" y="1595120"/>
            <a:ext cx="4643136" cy="624839"/>
            <a:chOff x="1158240" y="1595120"/>
            <a:chExt cx="3859308" cy="624839"/>
          </a:xfrm>
        </p:grpSpPr>
        <p:cxnSp>
          <p:nvCxnSpPr>
            <p:cNvPr id="30" name="Đường nối Thẳng 29"/>
            <p:cNvCxnSpPr>
              <a:stCxn id="24" idx="1"/>
            </p:cNvCxnSpPr>
            <p:nvPr/>
          </p:nvCxnSpPr>
          <p:spPr>
            <a:xfrm flipH="1" flipV="1">
              <a:off x="4469765" y="1595120"/>
              <a:ext cx="547783" cy="624839"/>
            </a:xfrm>
            <a:prstGeom prst="line">
              <a:avLst/>
            </a:prstGeom>
            <a:ln w="25400">
              <a:solidFill>
                <a:srgbClr val="7894B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Đường nối Thẳng 32"/>
            <p:cNvCxnSpPr/>
            <p:nvPr/>
          </p:nvCxnSpPr>
          <p:spPr>
            <a:xfrm flipH="1">
              <a:off x="1158240" y="1595120"/>
              <a:ext cx="3322320" cy="0"/>
            </a:xfrm>
            <a:prstGeom prst="line">
              <a:avLst/>
            </a:prstGeom>
            <a:ln w="25400">
              <a:solidFill>
                <a:srgbClr val="7894B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Nhóm 37"/>
          <p:cNvGrpSpPr/>
          <p:nvPr/>
        </p:nvGrpSpPr>
        <p:grpSpPr>
          <a:xfrm flipV="1">
            <a:off x="374412" y="5100890"/>
            <a:ext cx="5040065" cy="624839"/>
            <a:chOff x="1158240" y="1595120"/>
            <a:chExt cx="3870103" cy="624839"/>
          </a:xfrm>
        </p:grpSpPr>
        <p:cxnSp>
          <p:nvCxnSpPr>
            <p:cNvPr id="39" name="Đường nối Thẳng 38"/>
            <p:cNvCxnSpPr/>
            <p:nvPr/>
          </p:nvCxnSpPr>
          <p:spPr>
            <a:xfrm flipH="1" flipV="1">
              <a:off x="4480560" y="1595120"/>
              <a:ext cx="547783" cy="624839"/>
            </a:xfrm>
            <a:prstGeom prst="line">
              <a:avLst/>
            </a:prstGeom>
            <a:ln w="25400">
              <a:solidFill>
                <a:srgbClr val="7894B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Đường nối Thẳng 39"/>
            <p:cNvCxnSpPr/>
            <p:nvPr/>
          </p:nvCxnSpPr>
          <p:spPr>
            <a:xfrm flipH="1">
              <a:off x="1158240" y="1595120"/>
              <a:ext cx="3322320" cy="0"/>
            </a:xfrm>
            <a:prstGeom prst="line">
              <a:avLst/>
            </a:prstGeom>
            <a:ln w="25400">
              <a:solidFill>
                <a:srgbClr val="7894B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Nhóm 40"/>
          <p:cNvGrpSpPr/>
          <p:nvPr/>
        </p:nvGrpSpPr>
        <p:grpSpPr>
          <a:xfrm flipH="1">
            <a:off x="7250877" y="1444361"/>
            <a:ext cx="4715845" cy="624839"/>
            <a:chOff x="1158240" y="1595120"/>
            <a:chExt cx="3870103" cy="624839"/>
          </a:xfrm>
        </p:grpSpPr>
        <p:cxnSp>
          <p:nvCxnSpPr>
            <p:cNvPr id="42" name="Đường nối Thẳng 41"/>
            <p:cNvCxnSpPr/>
            <p:nvPr/>
          </p:nvCxnSpPr>
          <p:spPr>
            <a:xfrm flipH="1" flipV="1">
              <a:off x="4480560" y="1595120"/>
              <a:ext cx="547783" cy="624839"/>
            </a:xfrm>
            <a:prstGeom prst="line">
              <a:avLst/>
            </a:prstGeom>
            <a:ln w="25400">
              <a:solidFill>
                <a:srgbClr val="7894B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Đường nối Thẳng 42"/>
            <p:cNvCxnSpPr/>
            <p:nvPr/>
          </p:nvCxnSpPr>
          <p:spPr>
            <a:xfrm flipH="1">
              <a:off x="1158240" y="1595120"/>
              <a:ext cx="3322320" cy="0"/>
            </a:xfrm>
            <a:prstGeom prst="line">
              <a:avLst/>
            </a:prstGeom>
            <a:ln w="25400">
              <a:solidFill>
                <a:srgbClr val="7894B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Nhóm 62"/>
          <p:cNvGrpSpPr/>
          <p:nvPr/>
        </p:nvGrpSpPr>
        <p:grpSpPr>
          <a:xfrm>
            <a:off x="5474522" y="2663890"/>
            <a:ext cx="1319155" cy="1530220"/>
            <a:chOff x="5474522" y="2663890"/>
            <a:chExt cx="1319155" cy="1530220"/>
          </a:xfrm>
        </p:grpSpPr>
        <p:sp>
          <p:nvSpPr>
            <p:cNvPr id="25" name="Hộp Văn bản 24"/>
            <p:cNvSpPr txBox="1"/>
            <p:nvPr/>
          </p:nvSpPr>
          <p:spPr>
            <a:xfrm>
              <a:off x="5567677" y="2951946"/>
              <a:ext cx="113284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44CCAA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MỤC LỤC</a:t>
              </a:r>
            </a:p>
          </p:txBody>
        </p:sp>
        <p:sp>
          <p:nvSpPr>
            <p:cNvPr id="3" name="Lục giác 2"/>
            <p:cNvSpPr/>
            <p:nvPr/>
          </p:nvSpPr>
          <p:spPr>
            <a:xfrm rot="16200000">
              <a:off x="5368990" y="2769422"/>
              <a:ext cx="1530220" cy="1319155"/>
            </a:xfrm>
            <a:prstGeom prst="hexagon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Hộp Văn bản 53"/>
          <p:cNvSpPr txBox="1"/>
          <p:nvPr/>
        </p:nvSpPr>
        <p:spPr>
          <a:xfrm>
            <a:off x="7655633" y="972903"/>
            <a:ext cx="471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2400" b="1" kern="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</a:rPr>
              <a:t>3. </a:t>
            </a:r>
            <a:r>
              <a:rPr lang="en-US" sz="2400" b="1" kern="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</a:rPr>
              <a:t>PHƯƠNG PHÁP THỰC HIỆN</a:t>
            </a:r>
            <a:endParaRPr lang="vi-VN" sz="2400" b="1" kern="100" dirty="0">
              <a:solidFill>
                <a:schemeClr val="bg1"/>
              </a:solidFill>
              <a:effectLst/>
              <a:latin typeface="Lato" panose="020F0502020204030203" pitchFamily="34" charset="0"/>
              <a:ea typeface="SimSun" panose="02010600030101010101" pitchFamily="2" charset="-122"/>
              <a:cs typeface="Lato" panose="020F0502020204030203" pitchFamily="34" charset="0"/>
            </a:endParaRPr>
          </a:p>
        </p:txBody>
      </p:sp>
      <p:sp>
        <p:nvSpPr>
          <p:cNvPr id="57" name="Hộp Văn bản 56"/>
          <p:cNvSpPr txBox="1"/>
          <p:nvPr/>
        </p:nvSpPr>
        <p:spPr>
          <a:xfrm>
            <a:off x="374412" y="5211806"/>
            <a:ext cx="4642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altLang="en-US" sz="2400" b="1" kern="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</a:rPr>
              <a:t>2.  </a:t>
            </a:r>
            <a:r>
              <a:rPr lang="en-US" altLang="en-US" sz="2400" b="1" kern="100" dirty="0">
                <a:solidFill>
                  <a:schemeClr val="bg1"/>
                </a:solidFill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</a:rPr>
              <a:t>CÁC CÔNG NGHỆ SỬ DỤNG</a:t>
            </a:r>
            <a:endParaRPr lang="vi-VN" altLang="en-US" sz="2400" b="1" kern="100" dirty="0">
              <a:solidFill>
                <a:schemeClr val="bg1"/>
              </a:solidFill>
              <a:effectLst/>
              <a:latin typeface="Lato" panose="020F0502020204030203" pitchFamily="34" charset="0"/>
              <a:ea typeface="SimSun" panose="02010600030101010101" pitchFamily="2" charset="-122"/>
              <a:cs typeface="Lato" panose="020F0502020204030203" pitchFamily="34" charset="0"/>
            </a:endParaRPr>
          </a:p>
        </p:txBody>
      </p:sp>
      <p:sp>
        <p:nvSpPr>
          <p:cNvPr id="58" name="Hộp Văn bản 57"/>
          <p:cNvSpPr txBox="1"/>
          <p:nvPr/>
        </p:nvSpPr>
        <p:spPr>
          <a:xfrm>
            <a:off x="257772" y="995629"/>
            <a:ext cx="4278596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340">
              <a:lnSpc>
                <a:spcPct val="150000"/>
              </a:lnSpc>
              <a:spcAft>
                <a:spcPts val="600"/>
              </a:spcAft>
            </a:pPr>
            <a:r>
              <a:rPr lang="vi-VN" alt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1. </a:t>
            </a:r>
            <a:r>
              <a:rPr lang="en-US" alt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TỔNG QUAN VỀ </a:t>
            </a:r>
            <a:r>
              <a:rPr lang="en-US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ĐỀ TÀI</a:t>
            </a:r>
            <a:endParaRPr lang="vi-VN" altLang="en-US" sz="2400" b="1" dirty="0">
              <a:solidFill>
                <a:schemeClr val="bg1"/>
              </a:solidFill>
              <a:effectLst/>
              <a:latin typeface="Lato" panose="020F0502020204030203" pitchFamily="34" charset="0"/>
              <a:ea typeface="Calibri" panose="020F0502020204030204" charset="0"/>
              <a:cs typeface="Lato" panose="020F0502020204030203" pitchFamily="34" charset="0"/>
            </a:endParaRPr>
          </a:p>
        </p:txBody>
      </p:sp>
      <p:grpSp>
        <p:nvGrpSpPr>
          <p:cNvPr id="46" name="Nhóm 33"/>
          <p:cNvGrpSpPr/>
          <p:nvPr/>
        </p:nvGrpSpPr>
        <p:grpSpPr>
          <a:xfrm rot="10800000">
            <a:off x="7207884" y="4917439"/>
            <a:ext cx="4758837" cy="624839"/>
            <a:chOff x="1158240" y="1595120"/>
            <a:chExt cx="3859308" cy="624839"/>
          </a:xfrm>
        </p:grpSpPr>
        <p:cxnSp>
          <p:nvCxnSpPr>
            <p:cNvPr id="47" name="Đường nối Thẳng 29"/>
            <p:cNvCxnSpPr/>
            <p:nvPr/>
          </p:nvCxnSpPr>
          <p:spPr>
            <a:xfrm flipH="1" flipV="1">
              <a:off x="4469765" y="1595120"/>
              <a:ext cx="547783" cy="624839"/>
            </a:xfrm>
            <a:prstGeom prst="line">
              <a:avLst/>
            </a:prstGeom>
            <a:ln w="25400">
              <a:solidFill>
                <a:srgbClr val="7894B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Đường nối Thẳng 32"/>
            <p:cNvCxnSpPr/>
            <p:nvPr/>
          </p:nvCxnSpPr>
          <p:spPr>
            <a:xfrm flipH="1">
              <a:off x="1158240" y="1595120"/>
              <a:ext cx="3322320" cy="0"/>
            </a:xfrm>
            <a:prstGeom prst="line">
              <a:avLst/>
            </a:prstGeom>
            <a:ln w="25400">
              <a:solidFill>
                <a:srgbClr val="7894B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Hộp Văn bản 57"/>
          <p:cNvSpPr txBox="1"/>
          <p:nvPr/>
        </p:nvSpPr>
        <p:spPr>
          <a:xfrm>
            <a:off x="7545613" y="4928685"/>
            <a:ext cx="4536367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340">
              <a:lnSpc>
                <a:spcPct val="150000"/>
              </a:lnSpc>
              <a:spcAft>
                <a:spcPts val="600"/>
              </a:spcAft>
            </a:pPr>
            <a:r>
              <a:rPr lang="vi-VN" alt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4. </a:t>
            </a:r>
            <a:r>
              <a:rPr lang="en-US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KẾT QUẢ VÀ THẢO LUẬN</a:t>
            </a:r>
            <a:endParaRPr lang="vi-VN" altLang="en-US" sz="2400" b="1" dirty="0">
              <a:solidFill>
                <a:schemeClr val="bg1"/>
              </a:solidFill>
              <a:effectLst/>
              <a:latin typeface="Lato" panose="020F0502020204030203" pitchFamily="34" charset="0"/>
              <a:ea typeface="Calibri" panose="020F050202020403020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Hình chữ nhật: Góc Tròn 62"/>
          <p:cNvSpPr/>
          <p:nvPr/>
        </p:nvSpPr>
        <p:spPr>
          <a:xfrm>
            <a:off x="7614008" y="1357521"/>
            <a:ext cx="4318000" cy="6134830"/>
          </a:xfrm>
          <a:prstGeom prst="roundRect">
            <a:avLst/>
          </a:prstGeom>
          <a:solidFill>
            <a:srgbClr val="14285A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Nhóm 43"/>
          <p:cNvGrpSpPr/>
          <p:nvPr/>
        </p:nvGrpSpPr>
        <p:grpSpPr>
          <a:xfrm>
            <a:off x="617676" y="650240"/>
            <a:ext cx="874164" cy="1014030"/>
            <a:chOff x="4825965" y="1454850"/>
            <a:chExt cx="1319155" cy="1530220"/>
          </a:xfrm>
        </p:grpSpPr>
        <p:sp>
          <p:nvSpPr>
            <p:cNvPr id="45" name="Lục giác 44"/>
            <p:cNvSpPr/>
            <p:nvPr/>
          </p:nvSpPr>
          <p:spPr>
            <a:xfrm rot="16200000">
              <a:off x="4720433" y="1560382"/>
              <a:ext cx="1530220" cy="1319155"/>
            </a:xfrm>
            <a:prstGeom prst="hexagon">
              <a:avLst/>
            </a:prstGeom>
            <a:noFill/>
            <a:ln w="15875">
              <a:gradFill>
                <a:gsLst>
                  <a:gs pos="0">
                    <a:schemeClr val="accent5">
                      <a:lumMod val="60000"/>
                      <a:lumOff val="40000"/>
                      <a:alpha val="75000"/>
                    </a:schemeClr>
                  </a:gs>
                  <a:gs pos="100000">
                    <a:schemeClr val="accent5">
                      <a:lumMod val="60000"/>
                      <a:lumOff val="40000"/>
                      <a:alpha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6" name="Đồ họa 45" descr="Chat with solid fill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028343" y="1762759"/>
              <a:ext cx="914400" cy="914400"/>
            </a:xfrm>
            <a:prstGeom prst="rect">
              <a:avLst/>
            </a:prstGeom>
          </p:spPr>
        </p:pic>
      </p:grpSp>
      <p:sp>
        <p:nvSpPr>
          <p:cNvPr id="59" name="Hộp Văn bản 58"/>
          <p:cNvSpPr txBox="1"/>
          <p:nvPr/>
        </p:nvSpPr>
        <p:spPr>
          <a:xfrm>
            <a:off x="1399760" y="561476"/>
            <a:ext cx="4919346" cy="653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180340">
              <a:lnSpc>
                <a:spcPct val="150000"/>
              </a:lnSpc>
              <a:spcAft>
                <a:spcPts val="600"/>
              </a:spcAft>
            </a:pPr>
            <a:r>
              <a:rPr lang="vi-VN" altLang="en-US" sz="28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1. </a:t>
            </a:r>
            <a:r>
              <a:rPr lang="en-US" altLang="en-US" sz="28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TỔNG QUAN VỀ </a:t>
            </a:r>
            <a:r>
              <a:rPr lang="en-US" altLang="en-US" sz="2800" b="1" dirty="0">
                <a:solidFill>
                  <a:schemeClr val="bg1"/>
                </a:solidFill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ĐỀ TÀI</a:t>
            </a:r>
            <a:endParaRPr lang="vi-VN" altLang="en-US" sz="2800" b="1" dirty="0">
              <a:solidFill>
                <a:schemeClr val="bg1"/>
              </a:solidFill>
              <a:effectLst/>
              <a:latin typeface="Lato" panose="020F0502020204030203" pitchFamily="34" charset="0"/>
              <a:ea typeface="Calibri" panose="020F0502020204030204" charset="0"/>
              <a:cs typeface="Lato" panose="020F0502020204030203" pitchFamily="34" charset="0"/>
            </a:endParaRPr>
          </a:p>
        </p:txBody>
      </p:sp>
      <p:cxnSp>
        <p:nvCxnSpPr>
          <p:cNvPr id="5" name="Đường nối Thẳng 4"/>
          <p:cNvCxnSpPr>
            <a:cxnSpLocks/>
          </p:cNvCxnSpPr>
          <p:nvPr/>
        </p:nvCxnSpPr>
        <p:spPr>
          <a:xfrm>
            <a:off x="1717040" y="1303020"/>
            <a:ext cx="4280348" cy="0"/>
          </a:xfrm>
          <a:prstGeom prst="line">
            <a:avLst/>
          </a:prstGeom>
          <a:ln w="28575">
            <a:solidFill>
              <a:srgbClr val="7894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Hình ảnh 28" descr="Ảnh có chứa bánh, bàn&#10;&#10;Mô tả được tạo tự độ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36" y="2511152"/>
            <a:ext cx="4572000" cy="3429000"/>
          </a:xfrm>
          <a:prstGeom prst="rect">
            <a:avLst/>
          </a:prstGeom>
        </p:spPr>
      </p:pic>
      <p:sp>
        <p:nvSpPr>
          <p:cNvPr id="62" name="Hình chữ nhật: Góc Tròn 61"/>
          <p:cNvSpPr/>
          <p:nvPr/>
        </p:nvSpPr>
        <p:spPr>
          <a:xfrm>
            <a:off x="7256324" y="1078766"/>
            <a:ext cx="4318000" cy="6134830"/>
          </a:xfrm>
          <a:prstGeom prst="roundRect">
            <a:avLst/>
          </a:prstGeom>
          <a:solidFill>
            <a:srgbClr val="293C7E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ình chữ nhật: Góc Tròn 60"/>
          <p:cNvSpPr/>
          <p:nvPr/>
        </p:nvSpPr>
        <p:spPr>
          <a:xfrm>
            <a:off x="6898640" y="800011"/>
            <a:ext cx="4318000" cy="6134830"/>
          </a:xfrm>
          <a:prstGeom prst="roundRect">
            <a:avLst/>
          </a:prstGeom>
          <a:solidFill>
            <a:srgbClr val="3A4FA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ình chữ nhật: Góc Tròn 59"/>
          <p:cNvSpPr/>
          <p:nvPr/>
        </p:nvSpPr>
        <p:spPr>
          <a:xfrm>
            <a:off x="6654800" y="723170"/>
            <a:ext cx="4318000" cy="6134830"/>
          </a:xfrm>
          <a:prstGeom prst="roundRect">
            <a:avLst/>
          </a:prstGeom>
          <a:solidFill>
            <a:srgbClr val="526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am giác Vuông 63"/>
          <p:cNvSpPr/>
          <p:nvPr/>
        </p:nvSpPr>
        <p:spPr>
          <a:xfrm flipH="1">
            <a:off x="1491841" y="5008880"/>
            <a:ext cx="10694167" cy="1849120"/>
          </a:xfrm>
          <a:custGeom>
            <a:avLst/>
            <a:gdLst>
              <a:gd name="connsiteX0" fmla="*/ 0 w 7817208"/>
              <a:gd name="connsiteY0" fmla="*/ 1849120 h 1849120"/>
              <a:gd name="connsiteX1" fmla="*/ 0 w 7817208"/>
              <a:gd name="connsiteY1" fmla="*/ 0 h 1849120"/>
              <a:gd name="connsiteX2" fmla="*/ 7817208 w 7817208"/>
              <a:gd name="connsiteY2" fmla="*/ 1849120 h 1849120"/>
              <a:gd name="connsiteX3" fmla="*/ 0 w 7817208"/>
              <a:gd name="connsiteY3" fmla="*/ 1849120 h 1849120"/>
              <a:gd name="connsiteX0-1" fmla="*/ 0 w 7817208"/>
              <a:gd name="connsiteY0-2" fmla="*/ 1849120 h 1849120"/>
              <a:gd name="connsiteX1-3" fmla="*/ 0 w 7817208"/>
              <a:gd name="connsiteY1-4" fmla="*/ 0 h 1849120"/>
              <a:gd name="connsiteX2-5" fmla="*/ 7817208 w 7817208"/>
              <a:gd name="connsiteY2-6" fmla="*/ 1849120 h 1849120"/>
              <a:gd name="connsiteX3-7" fmla="*/ 0 w 7817208"/>
              <a:gd name="connsiteY3-8" fmla="*/ 1849120 h 1849120"/>
              <a:gd name="connsiteX0-9" fmla="*/ 0 w 7817208"/>
              <a:gd name="connsiteY0-10" fmla="*/ 1849120 h 1849120"/>
              <a:gd name="connsiteX1-11" fmla="*/ 0 w 7817208"/>
              <a:gd name="connsiteY1-12" fmla="*/ 0 h 1849120"/>
              <a:gd name="connsiteX2-13" fmla="*/ 7817208 w 7817208"/>
              <a:gd name="connsiteY2-14" fmla="*/ 1849120 h 1849120"/>
              <a:gd name="connsiteX3-15" fmla="*/ 0 w 7817208"/>
              <a:gd name="connsiteY3-16" fmla="*/ 1849120 h 1849120"/>
              <a:gd name="connsiteX0-17" fmla="*/ 0 w 7817208"/>
              <a:gd name="connsiteY0-18" fmla="*/ 1910468 h 1910468"/>
              <a:gd name="connsiteX1-19" fmla="*/ 0 w 7817208"/>
              <a:gd name="connsiteY1-20" fmla="*/ 61348 h 1910468"/>
              <a:gd name="connsiteX2-21" fmla="*/ 7817208 w 7817208"/>
              <a:gd name="connsiteY2-22" fmla="*/ 1910468 h 1910468"/>
              <a:gd name="connsiteX3-23" fmla="*/ 0 w 7817208"/>
              <a:gd name="connsiteY3-24" fmla="*/ 1910468 h 1910468"/>
              <a:gd name="connsiteX0-25" fmla="*/ 0 w 7817208"/>
              <a:gd name="connsiteY0-26" fmla="*/ 1849120 h 1849120"/>
              <a:gd name="connsiteX1-27" fmla="*/ 0 w 7817208"/>
              <a:gd name="connsiteY1-28" fmla="*/ 0 h 1849120"/>
              <a:gd name="connsiteX2-29" fmla="*/ 7817208 w 7817208"/>
              <a:gd name="connsiteY2-30" fmla="*/ 1849120 h 1849120"/>
              <a:gd name="connsiteX3-31" fmla="*/ 0 w 7817208"/>
              <a:gd name="connsiteY3-32" fmla="*/ 1849120 h 1849120"/>
              <a:gd name="connsiteX0-33" fmla="*/ 0 w 7817208"/>
              <a:gd name="connsiteY0-34" fmla="*/ 1849120 h 1849120"/>
              <a:gd name="connsiteX1-35" fmla="*/ 0 w 7817208"/>
              <a:gd name="connsiteY1-36" fmla="*/ 0 h 1849120"/>
              <a:gd name="connsiteX2-37" fmla="*/ 7817208 w 7817208"/>
              <a:gd name="connsiteY2-38" fmla="*/ 1849120 h 1849120"/>
              <a:gd name="connsiteX3-39" fmla="*/ 0 w 7817208"/>
              <a:gd name="connsiteY3-40" fmla="*/ 1849120 h 18491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817208" h="1849120">
                <a:moveTo>
                  <a:pt x="0" y="1849120"/>
                </a:moveTo>
                <a:lnTo>
                  <a:pt x="0" y="0"/>
                </a:lnTo>
                <a:cubicBezTo>
                  <a:pt x="1853123" y="2983653"/>
                  <a:pt x="4934847" y="-2089573"/>
                  <a:pt x="7817208" y="1849120"/>
                </a:cubicBezTo>
                <a:lnTo>
                  <a:pt x="0" y="1849120"/>
                </a:lnTo>
                <a:close/>
              </a:path>
            </a:pathLst>
          </a:custGeom>
          <a:solidFill>
            <a:srgbClr val="091D4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am giác Vuông 63"/>
          <p:cNvSpPr/>
          <p:nvPr/>
        </p:nvSpPr>
        <p:spPr>
          <a:xfrm flipH="1">
            <a:off x="4368800" y="5008880"/>
            <a:ext cx="7817208" cy="1849120"/>
          </a:xfrm>
          <a:custGeom>
            <a:avLst/>
            <a:gdLst>
              <a:gd name="connsiteX0" fmla="*/ 0 w 7817208"/>
              <a:gd name="connsiteY0" fmla="*/ 1849120 h 1849120"/>
              <a:gd name="connsiteX1" fmla="*/ 0 w 7817208"/>
              <a:gd name="connsiteY1" fmla="*/ 0 h 1849120"/>
              <a:gd name="connsiteX2" fmla="*/ 7817208 w 7817208"/>
              <a:gd name="connsiteY2" fmla="*/ 1849120 h 1849120"/>
              <a:gd name="connsiteX3" fmla="*/ 0 w 7817208"/>
              <a:gd name="connsiteY3" fmla="*/ 1849120 h 1849120"/>
              <a:gd name="connsiteX0-1" fmla="*/ 0 w 7817208"/>
              <a:gd name="connsiteY0-2" fmla="*/ 1849120 h 1849120"/>
              <a:gd name="connsiteX1-3" fmla="*/ 0 w 7817208"/>
              <a:gd name="connsiteY1-4" fmla="*/ 0 h 1849120"/>
              <a:gd name="connsiteX2-5" fmla="*/ 7817208 w 7817208"/>
              <a:gd name="connsiteY2-6" fmla="*/ 1849120 h 1849120"/>
              <a:gd name="connsiteX3-7" fmla="*/ 0 w 7817208"/>
              <a:gd name="connsiteY3-8" fmla="*/ 1849120 h 1849120"/>
              <a:gd name="connsiteX0-9" fmla="*/ 0 w 7817208"/>
              <a:gd name="connsiteY0-10" fmla="*/ 1849120 h 1849120"/>
              <a:gd name="connsiteX1-11" fmla="*/ 0 w 7817208"/>
              <a:gd name="connsiteY1-12" fmla="*/ 0 h 1849120"/>
              <a:gd name="connsiteX2-13" fmla="*/ 7817208 w 7817208"/>
              <a:gd name="connsiteY2-14" fmla="*/ 1849120 h 1849120"/>
              <a:gd name="connsiteX3-15" fmla="*/ 0 w 7817208"/>
              <a:gd name="connsiteY3-16" fmla="*/ 1849120 h 184912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817208" h="1849120">
                <a:moveTo>
                  <a:pt x="0" y="1849120"/>
                </a:moveTo>
                <a:lnTo>
                  <a:pt x="0" y="0"/>
                </a:lnTo>
                <a:cubicBezTo>
                  <a:pt x="1762456" y="2333413"/>
                  <a:pt x="6095392" y="-1185333"/>
                  <a:pt x="7817208" y="1849120"/>
                </a:cubicBezTo>
                <a:lnTo>
                  <a:pt x="0" y="1849120"/>
                </a:lnTo>
                <a:close/>
              </a:path>
            </a:pathLst>
          </a:custGeom>
          <a:solidFill>
            <a:srgbClr val="195499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ộp Văn bản 66"/>
          <p:cNvSpPr txBox="1"/>
          <p:nvPr/>
        </p:nvSpPr>
        <p:spPr>
          <a:xfrm>
            <a:off x="6828902" y="1028065"/>
            <a:ext cx="4233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charset="0"/>
              <a:buChar char="v"/>
            </a:pP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Lí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 do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chọn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đề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tài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: </a:t>
            </a:r>
          </a:p>
        </p:txBody>
      </p:sp>
      <p:sp>
        <p:nvSpPr>
          <p:cNvPr id="6" name="Multiply 5">
            <a:hlinkClick r:id="rId5" action="ppaction://hlinksldjump"/>
          </p:cNvPr>
          <p:cNvSpPr/>
          <p:nvPr/>
        </p:nvSpPr>
        <p:spPr>
          <a:xfrm>
            <a:off x="11689080" y="84455"/>
            <a:ext cx="497205" cy="444500"/>
          </a:xfrm>
          <a:prstGeom prst="mathMultiply">
            <a:avLst/>
          </a:prstGeom>
          <a:solidFill>
            <a:srgbClr val="F4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ình chữ nhật: Góc Tròn 59">
            <a:extLst>
              <a:ext uri="{FF2B5EF4-FFF2-40B4-BE49-F238E27FC236}">
                <a16:creationId xmlns:a16="http://schemas.microsoft.com/office/drawing/2014/main" id="{36B6980E-83EB-42F1-9365-A90AAD0DC8A8}"/>
              </a:ext>
            </a:extLst>
          </p:cNvPr>
          <p:cNvSpPr/>
          <p:nvPr/>
        </p:nvSpPr>
        <p:spPr>
          <a:xfrm>
            <a:off x="6738596" y="2451852"/>
            <a:ext cx="4150408" cy="1007106"/>
          </a:xfrm>
          <a:prstGeom prst="roundRect">
            <a:avLst/>
          </a:prstGeom>
          <a:solidFill>
            <a:srgbClr val="526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Bài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tối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ưu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tổ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hợp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thuộc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lớp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bài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khó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(NP-Hard)</a:t>
            </a:r>
            <a:endParaRPr lang="en-US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1" name="Hình chữ nhật: Góc Tròn 59">
            <a:extLst>
              <a:ext uri="{FF2B5EF4-FFF2-40B4-BE49-F238E27FC236}">
                <a16:creationId xmlns:a16="http://schemas.microsoft.com/office/drawing/2014/main" id="{8252EDA2-9318-4CE3-A7D9-9BB36767A29D}"/>
              </a:ext>
            </a:extLst>
          </p:cNvPr>
          <p:cNvSpPr/>
          <p:nvPr/>
        </p:nvSpPr>
        <p:spPr>
          <a:xfrm>
            <a:off x="6738596" y="4146181"/>
            <a:ext cx="4150408" cy="1007106"/>
          </a:xfrm>
          <a:prstGeom prst="roundRect">
            <a:avLst/>
          </a:prstGeom>
          <a:solidFill>
            <a:srgbClr val="526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Trí</a:t>
            </a:r>
            <a:r>
              <a:rPr lang="en-US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tuệ</a:t>
            </a:r>
            <a:r>
              <a:rPr lang="en-US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r>
              <a:rPr lang="en-US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tạo</a:t>
            </a:r>
            <a:r>
              <a:rPr lang="en-US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đang</a:t>
            </a:r>
            <a:r>
              <a:rPr lang="en-US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phát</a:t>
            </a:r>
            <a:r>
              <a:rPr lang="en-US" sz="240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triển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24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19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ưu đồ: Đường kết nối 47"/>
          <p:cNvSpPr/>
          <p:nvPr/>
        </p:nvSpPr>
        <p:spPr>
          <a:xfrm>
            <a:off x="9714963" y="1577789"/>
            <a:ext cx="1691776" cy="1691776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ưu đồ: Đường kết nối 46"/>
          <p:cNvSpPr/>
          <p:nvPr/>
        </p:nvSpPr>
        <p:spPr>
          <a:xfrm>
            <a:off x="9842401" y="4069273"/>
            <a:ext cx="1426464" cy="1426464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Lưu đồ: Đường kết nối 10"/>
          <p:cNvSpPr/>
          <p:nvPr/>
        </p:nvSpPr>
        <p:spPr>
          <a:xfrm>
            <a:off x="709222" y="4302297"/>
            <a:ext cx="1764792" cy="1764792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Nhóm 14"/>
          <p:cNvGrpSpPr/>
          <p:nvPr/>
        </p:nvGrpSpPr>
        <p:grpSpPr>
          <a:xfrm>
            <a:off x="618865" y="642051"/>
            <a:ext cx="877824" cy="1014984"/>
            <a:chOff x="4814945" y="3872931"/>
            <a:chExt cx="1319155" cy="1530220"/>
          </a:xfrm>
        </p:grpSpPr>
        <p:sp>
          <p:nvSpPr>
            <p:cNvPr id="16" name="Lục giác 15"/>
            <p:cNvSpPr/>
            <p:nvPr/>
          </p:nvSpPr>
          <p:spPr>
            <a:xfrm rot="16200000">
              <a:off x="4709413" y="3978463"/>
              <a:ext cx="1530220" cy="1319155"/>
            </a:xfrm>
            <a:prstGeom prst="hexagon">
              <a:avLst/>
            </a:prstGeom>
            <a:noFill/>
            <a:ln w="15875">
              <a:gradFill>
                <a:gsLst>
                  <a:gs pos="0">
                    <a:schemeClr val="accent5">
                      <a:lumMod val="60000"/>
                      <a:lumOff val="40000"/>
                      <a:alpha val="75000"/>
                    </a:schemeClr>
                  </a:gs>
                  <a:gs pos="100000">
                    <a:schemeClr val="accent5">
                      <a:lumMod val="60000"/>
                      <a:lumOff val="40000"/>
                      <a:alpha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Đồ họa 16" descr="Pinch Zoom In with solid fill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017323" y="4180840"/>
              <a:ext cx="914400" cy="914400"/>
            </a:xfrm>
            <a:prstGeom prst="rect">
              <a:avLst/>
            </a:prstGeom>
          </p:spPr>
        </p:pic>
      </p:grpSp>
      <p:sp>
        <p:nvSpPr>
          <p:cNvPr id="18" name="Hộp Văn bản 17"/>
          <p:cNvSpPr txBox="1"/>
          <p:nvPr/>
        </p:nvSpPr>
        <p:spPr>
          <a:xfrm>
            <a:off x="1550400" y="685447"/>
            <a:ext cx="58561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2800" b="1" kern="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</a:rPr>
              <a:t>2. </a:t>
            </a:r>
            <a:r>
              <a:rPr lang="en-US" altLang="en-US" sz="2800" b="1" kern="100" dirty="0">
                <a:solidFill>
                  <a:schemeClr val="bg1"/>
                </a:solidFill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</a:rPr>
              <a:t>CÁC CÔNG NGHỆ SỬ DỤNG</a:t>
            </a:r>
            <a:endParaRPr lang="en-US" sz="2800" b="1" kern="100" dirty="0">
              <a:solidFill>
                <a:schemeClr val="bg1"/>
              </a:solidFill>
              <a:effectLst/>
              <a:latin typeface="Lato" panose="020F0502020204030203" pitchFamily="34" charset="0"/>
              <a:ea typeface="SimSun" panose="02010600030101010101" pitchFamily="2" charset="-122"/>
              <a:cs typeface="Lato" panose="020F0502020204030203" pitchFamily="34" charset="0"/>
            </a:endParaRPr>
          </a:p>
        </p:txBody>
      </p:sp>
      <p:cxnSp>
        <p:nvCxnSpPr>
          <p:cNvPr id="19" name="Đường nối Thẳng 18"/>
          <p:cNvCxnSpPr>
            <a:cxnSpLocks/>
          </p:cNvCxnSpPr>
          <p:nvPr/>
        </p:nvCxnSpPr>
        <p:spPr>
          <a:xfrm>
            <a:off x="1656080" y="1303020"/>
            <a:ext cx="5013661" cy="17298"/>
          </a:xfrm>
          <a:prstGeom prst="line">
            <a:avLst/>
          </a:prstGeom>
          <a:ln w="28575">
            <a:solidFill>
              <a:srgbClr val="7894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Hình ảnh 5"/>
          <p:cNvPicPr>
            <a:picLocks noChangeAspect="1"/>
          </p:cNvPicPr>
          <p:nvPr/>
        </p:nvPicPr>
        <p:blipFill>
          <a:blip r:embed="rId4">
            <a:clrChange>
              <a:clrFrom>
                <a:srgbClr val="032E61"/>
              </a:clrFrom>
              <a:clrTo>
                <a:srgbClr val="032E6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7924" y="2379403"/>
            <a:ext cx="4316152" cy="3237114"/>
          </a:xfrm>
          <a:prstGeom prst="rect">
            <a:avLst/>
          </a:prstGeom>
        </p:spPr>
      </p:pic>
      <p:cxnSp>
        <p:nvCxnSpPr>
          <p:cNvPr id="30" name="Đường nối Thẳng 29"/>
          <p:cNvCxnSpPr>
            <a:cxnSpLocks/>
          </p:cNvCxnSpPr>
          <p:nvPr/>
        </p:nvCxnSpPr>
        <p:spPr>
          <a:xfrm flipV="1">
            <a:off x="8034095" y="2560466"/>
            <a:ext cx="1699184" cy="344099"/>
          </a:xfrm>
          <a:prstGeom prst="line">
            <a:avLst/>
          </a:prstGeom>
          <a:ln w="25400">
            <a:solidFill>
              <a:srgbClr val="F4AB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Hộp Văn bản 33"/>
          <p:cNvSpPr txBox="1"/>
          <p:nvPr/>
        </p:nvSpPr>
        <p:spPr>
          <a:xfrm>
            <a:off x="9546120" y="1594211"/>
            <a:ext cx="1625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vi-VN" alt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2. </a:t>
            </a:r>
            <a:r>
              <a:rPr lang="en-US" alt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Visual Studio Code</a:t>
            </a:r>
            <a:endParaRPr lang="vi-VN" altLang="en-US" sz="2400" b="1" dirty="0">
              <a:solidFill>
                <a:schemeClr val="bg1"/>
              </a:solidFill>
              <a:effectLst/>
              <a:latin typeface="Lato" panose="020F0502020204030203" pitchFamily="34" charset="0"/>
              <a:ea typeface="Calibri" panose="020F0502020204030204" charset="0"/>
              <a:cs typeface="Lato" panose="020F0502020204030203" pitchFamily="34" charset="0"/>
            </a:endParaRPr>
          </a:p>
        </p:txBody>
      </p:sp>
      <p:grpSp>
        <p:nvGrpSpPr>
          <p:cNvPr id="10" name="Nhóm 9"/>
          <p:cNvGrpSpPr/>
          <p:nvPr/>
        </p:nvGrpSpPr>
        <p:grpSpPr>
          <a:xfrm flipH="1">
            <a:off x="8143128" y="4075301"/>
            <a:ext cx="3143670" cy="1426464"/>
            <a:chOff x="882243" y="2584781"/>
            <a:chExt cx="3143670" cy="1426464"/>
          </a:xfrm>
        </p:grpSpPr>
        <p:cxnSp>
          <p:nvCxnSpPr>
            <p:cNvPr id="26" name="Đường nối Thẳng 25"/>
            <p:cNvCxnSpPr/>
            <p:nvPr/>
          </p:nvCxnSpPr>
          <p:spPr>
            <a:xfrm flipH="1">
              <a:off x="2326640" y="3291986"/>
              <a:ext cx="1699273" cy="0"/>
            </a:xfrm>
            <a:prstGeom prst="line">
              <a:avLst/>
            </a:prstGeom>
            <a:ln w="25400">
              <a:solidFill>
                <a:srgbClr val="F4AB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Hộp Văn bản 6"/>
            <p:cNvSpPr txBox="1"/>
            <p:nvPr/>
          </p:nvSpPr>
          <p:spPr>
            <a:xfrm>
              <a:off x="888289" y="2876487"/>
              <a:ext cx="1422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2400" b="1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Calibri" panose="020F0502020204030204" charset="0"/>
                  <a:cs typeface="Lato" panose="020F0502020204030203" pitchFamily="34" charset="0"/>
                </a:rPr>
                <a:t>3. </a:t>
              </a:r>
              <a:r>
                <a:rPr lang="en-US" altLang="en-US" sz="2400" b="1" dirty="0" err="1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Calibri" panose="020F0502020204030204" charset="0"/>
                  <a:cs typeface="Lato" panose="020F0502020204030203" pitchFamily="34" charset="0"/>
                </a:rPr>
                <a:t>Github</a:t>
              </a:r>
              <a:endParaRPr lang="vi-VN" altLang="en-US" sz="2400" b="1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endParaRPr>
            </a:p>
          </p:txBody>
        </p:sp>
        <p:sp>
          <p:nvSpPr>
            <p:cNvPr id="8" name="Lưu đồ: Đường kết nối 7"/>
            <p:cNvSpPr/>
            <p:nvPr/>
          </p:nvSpPr>
          <p:spPr>
            <a:xfrm>
              <a:off x="882243" y="2584781"/>
              <a:ext cx="1422400" cy="1426464"/>
            </a:xfrm>
            <a:prstGeom prst="flowChartConnector">
              <a:avLst/>
            </a:prstGeom>
            <a:noFill/>
            <a:ln w="57150">
              <a:solidFill>
                <a:srgbClr val="F4AB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Lưu đồ: Đường kết nối 36"/>
          <p:cNvSpPr/>
          <p:nvPr/>
        </p:nvSpPr>
        <p:spPr>
          <a:xfrm>
            <a:off x="9748471" y="1577789"/>
            <a:ext cx="1686956" cy="1691776"/>
          </a:xfrm>
          <a:prstGeom prst="flowChartConnector">
            <a:avLst/>
          </a:prstGeom>
          <a:noFill/>
          <a:ln w="57150">
            <a:solidFill>
              <a:srgbClr val="F4AB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Nhóm 8"/>
          <p:cNvGrpSpPr/>
          <p:nvPr/>
        </p:nvGrpSpPr>
        <p:grpSpPr>
          <a:xfrm flipH="1">
            <a:off x="487280" y="4328529"/>
            <a:ext cx="3707913" cy="1764792"/>
            <a:chOff x="8169201" y="4930584"/>
            <a:chExt cx="3707913" cy="1764792"/>
          </a:xfrm>
        </p:grpSpPr>
        <p:cxnSp>
          <p:nvCxnSpPr>
            <p:cNvPr id="33" name="Đường nối Thẳng 32"/>
            <p:cNvCxnSpPr/>
            <p:nvPr/>
          </p:nvCxnSpPr>
          <p:spPr>
            <a:xfrm flipV="1">
              <a:off x="8169201" y="5797577"/>
              <a:ext cx="1718156" cy="0"/>
            </a:xfrm>
            <a:prstGeom prst="line">
              <a:avLst/>
            </a:prstGeom>
            <a:ln w="25400">
              <a:solidFill>
                <a:srgbClr val="F4AB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Hộp Văn bản 34"/>
            <p:cNvSpPr txBox="1"/>
            <p:nvPr/>
          </p:nvSpPr>
          <p:spPr>
            <a:xfrm>
              <a:off x="10064189" y="5326038"/>
              <a:ext cx="181292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vi-VN" altLang="en-US" sz="2400" b="1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Calibri" panose="020F0502020204030204" charset="0"/>
                  <a:cs typeface="Lato" panose="020F0502020204030203" pitchFamily="34" charset="0"/>
                </a:rPr>
                <a:t>1. </a:t>
              </a:r>
              <a:r>
                <a:rPr lang="en-US" altLang="en-US" sz="2400" b="1" dirty="0">
                  <a:solidFill>
                    <a:schemeClr val="bg1"/>
                  </a:solidFill>
                  <a:latin typeface="Lato" panose="020F0502020204030203" pitchFamily="34" charset="0"/>
                  <a:ea typeface="Calibri" panose="020F0502020204030204" charset="0"/>
                  <a:cs typeface="Lato" panose="020F0502020204030203" pitchFamily="34" charset="0"/>
                </a:rPr>
                <a:t>Python</a:t>
              </a:r>
              <a:endParaRPr lang="vi-VN" alt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endParaRPr>
            </a:p>
          </p:txBody>
        </p:sp>
        <p:sp>
          <p:nvSpPr>
            <p:cNvPr id="38" name="Lưu đồ: Đường kết nối 37"/>
            <p:cNvSpPr/>
            <p:nvPr/>
          </p:nvSpPr>
          <p:spPr>
            <a:xfrm>
              <a:off x="9887357" y="4930584"/>
              <a:ext cx="1768654" cy="1764792"/>
            </a:xfrm>
            <a:prstGeom prst="flowChartConnector">
              <a:avLst/>
            </a:prstGeom>
            <a:noFill/>
            <a:ln w="57150">
              <a:solidFill>
                <a:srgbClr val="F4AB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Multiply 4">
            <a:hlinkClick r:id="rId5" action="ppaction://hlinksldjump"/>
          </p:cNvPr>
          <p:cNvSpPr/>
          <p:nvPr/>
        </p:nvSpPr>
        <p:spPr>
          <a:xfrm>
            <a:off x="11689080" y="84455"/>
            <a:ext cx="497205" cy="444500"/>
          </a:xfrm>
          <a:prstGeom prst="mathMultiply">
            <a:avLst/>
          </a:prstGeom>
          <a:solidFill>
            <a:srgbClr val="F4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7" grpId="0" animBg="1"/>
      <p:bldP spid="11" grpId="0" animBg="1"/>
      <p:bldP spid="34" grpId="0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Lưu đồ: Đường kết nối 46">
            <a:extLst>
              <a:ext uri="{FF2B5EF4-FFF2-40B4-BE49-F238E27FC236}">
                <a16:creationId xmlns:a16="http://schemas.microsoft.com/office/drawing/2014/main" id="{AEDEFC0B-00AB-4AA9-8BF8-E5F888B1C83A}"/>
              </a:ext>
            </a:extLst>
          </p:cNvPr>
          <p:cNvSpPr/>
          <p:nvPr/>
        </p:nvSpPr>
        <p:spPr>
          <a:xfrm>
            <a:off x="917716" y="4498235"/>
            <a:ext cx="1426464" cy="1426464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ưu đồ: Đường kết nối 47"/>
          <p:cNvSpPr/>
          <p:nvPr/>
        </p:nvSpPr>
        <p:spPr>
          <a:xfrm>
            <a:off x="9744407" y="1470213"/>
            <a:ext cx="1715092" cy="1715092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Lưu đồ: Đường kết nối 46"/>
          <p:cNvSpPr/>
          <p:nvPr/>
        </p:nvSpPr>
        <p:spPr>
          <a:xfrm>
            <a:off x="9733279" y="3588315"/>
            <a:ext cx="1426464" cy="1426464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Nhóm 14"/>
          <p:cNvGrpSpPr/>
          <p:nvPr/>
        </p:nvGrpSpPr>
        <p:grpSpPr>
          <a:xfrm>
            <a:off x="637965" y="257187"/>
            <a:ext cx="877824" cy="1014984"/>
            <a:chOff x="4814945" y="3872931"/>
            <a:chExt cx="1319155" cy="1530220"/>
          </a:xfrm>
        </p:grpSpPr>
        <p:sp>
          <p:nvSpPr>
            <p:cNvPr id="16" name="Lục giác 15"/>
            <p:cNvSpPr/>
            <p:nvPr/>
          </p:nvSpPr>
          <p:spPr>
            <a:xfrm rot="16200000">
              <a:off x="4709413" y="3978463"/>
              <a:ext cx="1530220" cy="1319155"/>
            </a:xfrm>
            <a:prstGeom prst="hexagon">
              <a:avLst/>
            </a:prstGeom>
            <a:noFill/>
            <a:ln w="15875">
              <a:gradFill>
                <a:gsLst>
                  <a:gs pos="0">
                    <a:schemeClr val="accent5">
                      <a:lumMod val="60000"/>
                      <a:lumOff val="40000"/>
                      <a:alpha val="75000"/>
                    </a:schemeClr>
                  </a:gs>
                  <a:gs pos="100000">
                    <a:schemeClr val="accent5">
                      <a:lumMod val="60000"/>
                      <a:lumOff val="40000"/>
                      <a:alpha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Đồ họa 16" descr="Pinch Zoom In with solid fill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017323" y="4180840"/>
              <a:ext cx="914400" cy="914400"/>
            </a:xfrm>
            <a:prstGeom prst="rect">
              <a:avLst/>
            </a:prstGeom>
          </p:spPr>
        </p:pic>
      </p:grpSp>
      <p:sp>
        <p:nvSpPr>
          <p:cNvPr id="18" name="Hộp Văn bản 17"/>
          <p:cNvSpPr txBox="1"/>
          <p:nvPr/>
        </p:nvSpPr>
        <p:spPr>
          <a:xfrm>
            <a:off x="1515789" y="416815"/>
            <a:ext cx="5955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kern="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</a:rPr>
              <a:t>2. </a:t>
            </a:r>
            <a:r>
              <a:rPr lang="en-US" altLang="en-US" sz="2800" b="1" kern="100" dirty="0">
                <a:solidFill>
                  <a:schemeClr val="bg1"/>
                </a:solidFill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</a:rPr>
              <a:t>CÁC CÔNG NGHỆ SỬ DỤNG</a:t>
            </a:r>
            <a:endParaRPr lang="en-US" sz="2800" b="1" kern="100" dirty="0">
              <a:solidFill>
                <a:schemeClr val="bg1"/>
              </a:solidFill>
              <a:effectLst/>
              <a:latin typeface="Lato" panose="020F0502020204030203" pitchFamily="34" charset="0"/>
              <a:ea typeface="SimSun" panose="02010600030101010101" pitchFamily="2" charset="-122"/>
              <a:cs typeface="Lato" panose="020F0502020204030203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2000" b="1" kern="100" dirty="0">
              <a:solidFill>
                <a:schemeClr val="bg1"/>
              </a:solidFill>
              <a:effectLst/>
              <a:latin typeface="Lato" panose="020F0502020204030203" pitchFamily="34" charset="0"/>
              <a:ea typeface="SimSun" panose="02010600030101010101" pitchFamily="2" charset="-122"/>
              <a:cs typeface="Lato" panose="020F0502020204030203" pitchFamily="34" charset="0"/>
            </a:endParaRPr>
          </a:p>
        </p:txBody>
      </p:sp>
      <p:cxnSp>
        <p:nvCxnSpPr>
          <p:cNvPr id="19" name="Đường nối Thẳng 18"/>
          <p:cNvCxnSpPr>
            <a:cxnSpLocks/>
          </p:cNvCxnSpPr>
          <p:nvPr/>
        </p:nvCxnSpPr>
        <p:spPr>
          <a:xfrm>
            <a:off x="1655120" y="978289"/>
            <a:ext cx="5077374" cy="0"/>
          </a:xfrm>
          <a:prstGeom prst="line">
            <a:avLst/>
          </a:prstGeom>
          <a:ln w="28575">
            <a:solidFill>
              <a:srgbClr val="7894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Hình ảnh 5"/>
          <p:cNvPicPr>
            <a:picLocks noChangeAspect="1"/>
          </p:cNvPicPr>
          <p:nvPr/>
        </p:nvPicPr>
        <p:blipFill>
          <a:blip r:embed="rId4">
            <a:clrChange>
              <a:clrFrom>
                <a:srgbClr val="032E61"/>
              </a:clrFrom>
              <a:clrTo>
                <a:srgbClr val="032E6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7924" y="2379403"/>
            <a:ext cx="4316152" cy="3237114"/>
          </a:xfrm>
          <a:prstGeom prst="rect">
            <a:avLst/>
          </a:prstGeom>
        </p:spPr>
      </p:pic>
      <p:grpSp>
        <p:nvGrpSpPr>
          <p:cNvPr id="27" name="Nhóm 26"/>
          <p:cNvGrpSpPr/>
          <p:nvPr/>
        </p:nvGrpSpPr>
        <p:grpSpPr>
          <a:xfrm flipH="1">
            <a:off x="7680958" y="2560466"/>
            <a:ext cx="2052321" cy="624839"/>
            <a:chOff x="1158240" y="1595120"/>
            <a:chExt cx="3870103" cy="624839"/>
          </a:xfrm>
        </p:grpSpPr>
        <p:cxnSp>
          <p:nvCxnSpPr>
            <p:cNvPr id="28" name="Đường nối Thẳng 27"/>
            <p:cNvCxnSpPr/>
            <p:nvPr/>
          </p:nvCxnSpPr>
          <p:spPr>
            <a:xfrm flipH="1" flipV="1">
              <a:off x="4480560" y="1595120"/>
              <a:ext cx="547783" cy="624839"/>
            </a:xfrm>
            <a:prstGeom prst="line">
              <a:avLst/>
            </a:prstGeom>
            <a:ln w="25400">
              <a:solidFill>
                <a:srgbClr val="F4AB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Đường nối Thẳng 29"/>
            <p:cNvCxnSpPr/>
            <p:nvPr/>
          </p:nvCxnSpPr>
          <p:spPr>
            <a:xfrm flipH="1">
              <a:off x="1158240" y="1595120"/>
              <a:ext cx="3322320" cy="0"/>
            </a:xfrm>
            <a:prstGeom prst="line">
              <a:avLst/>
            </a:prstGeom>
            <a:ln w="25400">
              <a:solidFill>
                <a:srgbClr val="F4AB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Hộp Văn bản 33"/>
          <p:cNvSpPr txBox="1"/>
          <p:nvPr/>
        </p:nvSpPr>
        <p:spPr>
          <a:xfrm>
            <a:off x="9552166" y="1482186"/>
            <a:ext cx="16255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2. </a:t>
            </a:r>
            <a:r>
              <a:rPr lang="en-US" alt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Visual Studio Code</a:t>
            </a:r>
            <a:endParaRPr lang="vi-VN" altLang="en-US" sz="2400" b="1" dirty="0">
              <a:solidFill>
                <a:schemeClr val="bg1"/>
              </a:solidFill>
              <a:effectLst/>
              <a:latin typeface="Lato" panose="020F0502020204030203" pitchFamily="34" charset="0"/>
              <a:ea typeface="Calibri" panose="020F0502020204030204" charset="0"/>
              <a:cs typeface="Lato" panose="020F0502020204030203" pitchFamily="34" charset="0"/>
            </a:endParaRPr>
          </a:p>
        </p:txBody>
      </p:sp>
      <p:grpSp>
        <p:nvGrpSpPr>
          <p:cNvPr id="10" name="Nhóm 9"/>
          <p:cNvGrpSpPr/>
          <p:nvPr/>
        </p:nvGrpSpPr>
        <p:grpSpPr>
          <a:xfrm flipH="1">
            <a:off x="7753920" y="3571502"/>
            <a:ext cx="3423845" cy="1426464"/>
            <a:chOff x="882243" y="2584781"/>
            <a:chExt cx="3423845" cy="1426464"/>
          </a:xfrm>
        </p:grpSpPr>
        <p:grpSp>
          <p:nvGrpSpPr>
            <p:cNvPr id="24" name="Nhóm 23"/>
            <p:cNvGrpSpPr/>
            <p:nvPr/>
          </p:nvGrpSpPr>
          <p:grpSpPr>
            <a:xfrm>
              <a:off x="2326640" y="3291986"/>
              <a:ext cx="1979448" cy="624839"/>
              <a:chOff x="1158240" y="1595120"/>
              <a:chExt cx="3870103" cy="624839"/>
            </a:xfrm>
          </p:grpSpPr>
          <p:cxnSp>
            <p:nvCxnSpPr>
              <p:cNvPr id="25" name="Đường nối Thẳng 24"/>
              <p:cNvCxnSpPr/>
              <p:nvPr/>
            </p:nvCxnSpPr>
            <p:spPr>
              <a:xfrm flipH="1" flipV="1">
                <a:off x="4480560" y="1595120"/>
                <a:ext cx="547783" cy="624839"/>
              </a:xfrm>
              <a:prstGeom prst="line">
                <a:avLst/>
              </a:prstGeom>
              <a:ln w="25400">
                <a:solidFill>
                  <a:srgbClr val="F4AB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Đường nối Thẳng 25"/>
              <p:cNvCxnSpPr/>
              <p:nvPr/>
            </p:nvCxnSpPr>
            <p:spPr>
              <a:xfrm flipH="1">
                <a:off x="1158240" y="1595120"/>
                <a:ext cx="3322320" cy="0"/>
              </a:xfrm>
              <a:prstGeom prst="line">
                <a:avLst/>
              </a:prstGeom>
              <a:ln w="25400">
                <a:solidFill>
                  <a:srgbClr val="F4AB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Hộp Văn bản 6"/>
            <p:cNvSpPr txBox="1"/>
            <p:nvPr/>
          </p:nvSpPr>
          <p:spPr>
            <a:xfrm>
              <a:off x="882243" y="2805295"/>
              <a:ext cx="1422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2400" b="1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Calibri" panose="020F0502020204030204" charset="0"/>
                  <a:cs typeface="Lato" panose="020F0502020204030203" pitchFamily="34" charset="0"/>
                </a:rPr>
                <a:t>3. </a:t>
              </a:r>
              <a:r>
                <a:rPr lang="en-US" altLang="en-US" sz="2400" b="1" dirty="0" err="1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Calibri" panose="020F0502020204030204" charset="0"/>
                  <a:cs typeface="Lato" panose="020F0502020204030203" pitchFamily="34" charset="0"/>
                </a:rPr>
                <a:t>Github</a:t>
              </a:r>
              <a:endParaRPr lang="vi-VN" alt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endParaRPr>
            </a:p>
          </p:txBody>
        </p:sp>
        <p:sp>
          <p:nvSpPr>
            <p:cNvPr id="8" name="Lưu đồ: Đường kết nối 7"/>
            <p:cNvSpPr/>
            <p:nvPr/>
          </p:nvSpPr>
          <p:spPr>
            <a:xfrm>
              <a:off x="882243" y="2584781"/>
              <a:ext cx="1422400" cy="1426464"/>
            </a:xfrm>
            <a:prstGeom prst="flowChartConnector">
              <a:avLst/>
            </a:prstGeom>
            <a:noFill/>
            <a:ln w="57150">
              <a:solidFill>
                <a:srgbClr val="F4AB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7" name="Lưu đồ: Đường kết nối 36"/>
          <p:cNvSpPr/>
          <p:nvPr/>
        </p:nvSpPr>
        <p:spPr>
          <a:xfrm>
            <a:off x="9748471" y="1470214"/>
            <a:ext cx="1710206" cy="1715092"/>
          </a:xfrm>
          <a:prstGeom prst="flowChartConnector">
            <a:avLst/>
          </a:prstGeom>
          <a:noFill/>
          <a:ln w="57150">
            <a:solidFill>
              <a:srgbClr val="F4AB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Nhóm 8"/>
          <p:cNvGrpSpPr/>
          <p:nvPr/>
        </p:nvGrpSpPr>
        <p:grpSpPr>
          <a:xfrm flipH="1">
            <a:off x="217363" y="4520360"/>
            <a:ext cx="4249955" cy="855671"/>
            <a:chOff x="7885912" y="5172738"/>
            <a:chExt cx="4249955" cy="855671"/>
          </a:xfrm>
        </p:grpSpPr>
        <p:grpSp>
          <p:nvGrpSpPr>
            <p:cNvPr id="31" name="Nhóm 30"/>
            <p:cNvGrpSpPr/>
            <p:nvPr/>
          </p:nvGrpSpPr>
          <p:grpSpPr>
            <a:xfrm flipH="1" flipV="1">
              <a:off x="7885912" y="5172738"/>
              <a:ext cx="2123138" cy="663128"/>
              <a:chOff x="922927" y="1556831"/>
              <a:chExt cx="4105416" cy="663128"/>
            </a:xfrm>
          </p:grpSpPr>
          <p:cxnSp>
            <p:nvCxnSpPr>
              <p:cNvPr id="32" name="Đường nối Thẳng 31"/>
              <p:cNvCxnSpPr/>
              <p:nvPr/>
            </p:nvCxnSpPr>
            <p:spPr>
              <a:xfrm flipH="1" flipV="1">
                <a:off x="4480560" y="1595120"/>
                <a:ext cx="547783" cy="624839"/>
              </a:xfrm>
              <a:prstGeom prst="line">
                <a:avLst/>
              </a:prstGeom>
              <a:ln w="25400">
                <a:solidFill>
                  <a:srgbClr val="F4AB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Đường nối Thẳng 32"/>
              <p:cNvCxnSpPr/>
              <p:nvPr/>
            </p:nvCxnSpPr>
            <p:spPr>
              <a:xfrm flipH="1">
                <a:off x="922927" y="1556831"/>
                <a:ext cx="3322321" cy="0"/>
              </a:xfrm>
              <a:prstGeom prst="line">
                <a:avLst/>
              </a:prstGeom>
              <a:ln w="25400">
                <a:solidFill>
                  <a:srgbClr val="F4AB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Hộp Văn bản 34"/>
            <p:cNvSpPr txBox="1"/>
            <p:nvPr/>
          </p:nvSpPr>
          <p:spPr>
            <a:xfrm>
              <a:off x="9754538" y="5566744"/>
              <a:ext cx="23813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vi-VN" altLang="en-US" sz="2400" b="1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Calibri" panose="020F0502020204030204" charset="0"/>
                  <a:cs typeface="Lato" panose="020F0502020204030203" pitchFamily="34" charset="0"/>
                </a:rPr>
                <a:t>1. </a:t>
              </a:r>
              <a:r>
                <a:rPr lang="en-US" altLang="en-US" sz="2400" b="1" dirty="0">
                  <a:solidFill>
                    <a:schemeClr val="bg1"/>
                  </a:solidFill>
                  <a:latin typeface="Lato" panose="020F0502020204030203" pitchFamily="34" charset="0"/>
                  <a:ea typeface="Calibri" panose="020F0502020204030204" charset="0"/>
                  <a:cs typeface="Lato" panose="020F0502020204030203" pitchFamily="34" charset="0"/>
                </a:rPr>
                <a:t>Python</a:t>
              </a:r>
              <a:endParaRPr lang="vi-VN" alt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Multiply 12">
            <a:hlinkClick r:id="rId5" action="ppaction://hlinksldjump"/>
          </p:cNvPr>
          <p:cNvSpPr/>
          <p:nvPr/>
        </p:nvSpPr>
        <p:spPr>
          <a:xfrm>
            <a:off x="11689080" y="84455"/>
            <a:ext cx="497205" cy="444500"/>
          </a:xfrm>
          <a:prstGeom prst="mathMultiply">
            <a:avLst/>
          </a:prstGeom>
          <a:solidFill>
            <a:srgbClr val="F4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Nhóm 9">
            <a:extLst>
              <a:ext uri="{FF2B5EF4-FFF2-40B4-BE49-F238E27FC236}">
                <a16:creationId xmlns:a16="http://schemas.microsoft.com/office/drawing/2014/main" id="{59D67EDF-CA79-4070-813C-8DED095F884E}"/>
              </a:ext>
            </a:extLst>
          </p:cNvPr>
          <p:cNvGrpSpPr/>
          <p:nvPr/>
        </p:nvGrpSpPr>
        <p:grpSpPr>
          <a:xfrm flipH="1">
            <a:off x="-760001" y="3368896"/>
            <a:ext cx="3126321" cy="2555803"/>
            <a:chOff x="1179766" y="3291986"/>
            <a:chExt cx="3126321" cy="2555803"/>
          </a:xfrm>
        </p:grpSpPr>
        <p:grpSp>
          <p:nvGrpSpPr>
            <p:cNvPr id="41" name="Nhóm 23">
              <a:extLst>
                <a:ext uri="{FF2B5EF4-FFF2-40B4-BE49-F238E27FC236}">
                  <a16:creationId xmlns:a16="http://schemas.microsoft.com/office/drawing/2014/main" id="{686B9AAD-9529-4390-BEFF-EB089FE851FD}"/>
                </a:ext>
              </a:extLst>
            </p:cNvPr>
            <p:cNvGrpSpPr/>
            <p:nvPr/>
          </p:nvGrpSpPr>
          <p:grpSpPr>
            <a:xfrm>
              <a:off x="3779167" y="3291986"/>
              <a:ext cx="526920" cy="624839"/>
              <a:chOff x="3998139" y="1595120"/>
              <a:chExt cx="1030204" cy="624839"/>
            </a:xfrm>
          </p:grpSpPr>
          <p:cxnSp>
            <p:nvCxnSpPr>
              <p:cNvPr id="44" name="Đường nối Thẳng 24">
                <a:extLst>
                  <a:ext uri="{FF2B5EF4-FFF2-40B4-BE49-F238E27FC236}">
                    <a16:creationId xmlns:a16="http://schemas.microsoft.com/office/drawing/2014/main" id="{3A40CDBA-B169-49F7-B12F-1EC9A60AD1C9}"/>
                  </a:ext>
                </a:extLst>
              </p:cNvPr>
              <p:cNvCxnSpPr/>
              <p:nvPr/>
            </p:nvCxnSpPr>
            <p:spPr>
              <a:xfrm flipH="1" flipV="1">
                <a:off x="4480560" y="1595120"/>
                <a:ext cx="547783" cy="624839"/>
              </a:xfrm>
              <a:prstGeom prst="line">
                <a:avLst/>
              </a:prstGeom>
              <a:ln w="25400">
                <a:solidFill>
                  <a:srgbClr val="F4AB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Đường nối Thẳng 25">
                <a:extLst>
                  <a:ext uri="{FF2B5EF4-FFF2-40B4-BE49-F238E27FC236}">
                    <a16:creationId xmlns:a16="http://schemas.microsoft.com/office/drawing/2014/main" id="{13F3583F-9805-40DE-A6BF-C4893D5BAA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98139" y="1595120"/>
                <a:ext cx="482422" cy="202606"/>
              </a:xfrm>
              <a:prstGeom prst="line">
                <a:avLst/>
              </a:prstGeom>
              <a:ln w="25400">
                <a:solidFill>
                  <a:srgbClr val="F4AB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ưu đồ: Đường kết nối 7">
              <a:extLst>
                <a:ext uri="{FF2B5EF4-FFF2-40B4-BE49-F238E27FC236}">
                  <a16:creationId xmlns:a16="http://schemas.microsoft.com/office/drawing/2014/main" id="{A820C6C9-A609-4903-8BA0-9A505C74DCAC}"/>
                </a:ext>
              </a:extLst>
            </p:cNvPr>
            <p:cNvSpPr/>
            <p:nvPr/>
          </p:nvSpPr>
          <p:spPr>
            <a:xfrm>
              <a:off x="1179766" y="4421325"/>
              <a:ext cx="1422400" cy="1426464"/>
            </a:xfrm>
            <a:prstGeom prst="flowChartConnector">
              <a:avLst/>
            </a:prstGeom>
            <a:noFill/>
            <a:ln w="57150">
              <a:solidFill>
                <a:srgbClr val="F4AB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8" name="Lưu đồ: Đường kết nối 10">
            <a:extLst>
              <a:ext uri="{FF2B5EF4-FFF2-40B4-BE49-F238E27FC236}">
                <a16:creationId xmlns:a16="http://schemas.microsoft.com/office/drawing/2014/main" id="{230CA392-BD41-45E7-90DC-E913EF54F060}"/>
              </a:ext>
            </a:extLst>
          </p:cNvPr>
          <p:cNvSpPr/>
          <p:nvPr/>
        </p:nvSpPr>
        <p:spPr>
          <a:xfrm>
            <a:off x="3384809" y="1095308"/>
            <a:ext cx="5637331" cy="5637331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ộp Văn bản 35">
            <a:extLst>
              <a:ext uri="{FF2B5EF4-FFF2-40B4-BE49-F238E27FC236}">
                <a16:creationId xmlns:a16="http://schemas.microsoft.com/office/drawing/2014/main" id="{B6A54642-034D-450C-95F3-D0FDCEAE6563}"/>
              </a:ext>
            </a:extLst>
          </p:cNvPr>
          <p:cNvSpPr txBox="1"/>
          <p:nvPr/>
        </p:nvSpPr>
        <p:spPr>
          <a:xfrm>
            <a:off x="3503965" y="1991457"/>
            <a:ext cx="553619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                   1</a:t>
            </a:r>
            <a:r>
              <a:rPr 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. </a:t>
            </a:r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Python</a:t>
            </a:r>
            <a:endParaRPr lang="vi-VN" sz="2400" dirty="0">
              <a:solidFill>
                <a:schemeClr val="bg1"/>
              </a:solidFill>
              <a:effectLst/>
              <a:latin typeface="Lato" panose="020F0502020204030203" pitchFamily="34" charset="0"/>
              <a:ea typeface="Calibri" panose="020F0502020204030204" charset="0"/>
              <a:cs typeface="Lato" panose="020F0502020204030203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v"/>
            </a:pPr>
            <a:r>
              <a:rPr lang="en-US" sz="2400" dirty="0" smtClean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Framework: </a:t>
            </a:r>
            <a:r>
              <a:rPr lang="en-US" sz="2400" dirty="0" err="1" smtClean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Pytorch</a:t>
            </a:r>
            <a:r>
              <a:rPr lang="en-US" sz="2400" dirty="0" smtClean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2400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Object Detection: YOLOv5, YOLOv8.</a:t>
            </a: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v"/>
            </a:pP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Thuật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K-means</a:t>
            </a:r>
            <a:endParaRPr lang="en-US" sz="2400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  <a:effectLst/>
              <a:latin typeface="Lato" panose="020F0502020204030203" pitchFamily="34" charset="0"/>
              <a:ea typeface="Calibri" panose="020F0502020204030204" charset="0"/>
              <a:cs typeface="Lato" panose="020F0502020204030203" pitchFamily="34" charset="0"/>
            </a:endParaRPr>
          </a:p>
        </p:txBody>
      </p:sp>
      <p:pic>
        <p:nvPicPr>
          <p:cNvPr id="42" name="Picture 2" descr="Python (programming language) - Wikipedia">
            <a:extLst>
              <a:ext uri="{FF2B5EF4-FFF2-40B4-BE49-F238E27FC236}">
                <a16:creationId xmlns:a16="http://schemas.microsoft.com/office/drawing/2014/main" id="{951EDFEE-B768-4FF2-8B0C-E26C2F062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028" y="1339000"/>
            <a:ext cx="698892" cy="76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ưu đồ: Đường kết nối 47"/>
          <p:cNvSpPr/>
          <p:nvPr/>
        </p:nvSpPr>
        <p:spPr>
          <a:xfrm>
            <a:off x="9870575" y="1351361"/>
            <a:ext cx="1853132" cy="1853132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ưu đồ: Đường kết nối 46"/>
          <p:cNvSpPr/>
          <p:nvPr/>
        </p:nvSpPr>
        <p:spPr>
          <a:xfrm>
            <a:off x="9777019" y="3571502"/>
            <a:ext cx="1426464" cy="1426464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Nhóm 14"/>
          <p:cNvGrpSpPr/>
          <p:nvPr/>
        </p:nvGrpSpPr>
        <p:grpSpPr>
          <a:xfrm>
            <a:off x="520633" y="319444"/>
            <a:ext cx="877824" cy="1014984"/>
            <a:chOff x="4814945" y="3872931"/>
            <a:chExt cx="1319155" cy="1530220"/>
          </a:xfrm>
        </p:grpSpPr>
        <p:sp>
          <p:nvSpPr>
            <p:cNvPr id="16" name="Lục giác 15"/>
            <p:cNvSpPr/>
            <p:nvPr/>
          </p:nvSpPr>
          <p:spPr>
            <a:xfrm rot="16200000">
              <a:off x="4709413" y="3978463"/>
              <a:ext cx="1530220" cy="1319155"/>
            </a:xfrm>
            <a:prstGeom prst="hexagon">
              <a:avLst/>
            </a:prstGeom>
            <a:noFill/>
            <a:ln w="15875">
              <a:gradFill>
                <a:gsLst>
                  <a:gs pos="0">
                    <a:schemeClr val="accent5">
                      <a:lumMod val="60000"/>
                      <a:lumOff val="40000"/>
                      <a:alpha val="75000"/>
                    </a:schemeClr>
                  </a:gs>
                  <a:gs pos="100000">
                    <a:schemeClr val="accent5">
                      <a:lumMod val="60000"/>
                      <a:lumOff val="40000"/>
                      <a:alpha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Đồ họa 16" descr="Pinch Zoom In with solid fill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017323" y="4180840"/>
              <a:ext cx="914400" cy="914400"/>
            </a:xfrm>
            <a:prstGeom prst="rect">
              <a:avLst/>
            </a:prstGeom>
          </p:spPr>
        </p:pic>
      </p:grpSp>
      <p:sp>
        <p:nvSpPr>
          <p:cNvPr id="18" name="Hộp Văn bản 17"/>
          <p:cNvSpPr txBox="1"/>
          <p:nvPr/>
        </p:nvSpPr>
        <p:spPr>
          <a:xfrm>
            <a:off x="1398458" y="493208"/>
            <a:ext cx="58357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kern="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</a:rPr>
              <a:t>2. </a:t>
            </a:r>
            <a:r>
              <a:rPr lang="en-US" altLang="en-US" sz="2800" b="1" kern="100" dirty="0">
                <a:solidFill>
                  <a:schemeClr val="bg1"/>
                </a:solidFill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</a:rPr>
              <a:t>CÁC CÔNG NGHỆ SỬ DỤNG</a:t>
            </a:r>
            <a:endParaRPr lang="en-US" sz="2800" b="1" kern="100" dirty="0">
              <a:solidFill>
                <a:schemeClr val="bg1"/>
              </a:solidFill>
              <a:effectLst/>
              <a:latin typeface="Lato" panose="020F0502020204030203" pitchFamily="34" charset="0"/>
              <a:ea typeface="SimSun" panose="02010600030101010101" pitchFamily="2" charset="-122"/>
              <a:cs typeface="Lato" panose="020F0502020204030203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2000" b="1" kern="100" dirty="0">
              <a:solidFill>
                <a:schemeClr val="bg1"/>
              </a:solidFill>
              <a:effectLst/>
              <a:latin typeface="Lato" panose="020F0502020204030203" pitchFamily="34" charset="0"/>
              <a:ea typeface="SimSun" panose="02010600030101010101" pitchFamily="2" charset="-122"/>
              <a:cs typeface="Lato" panose="020F0502020204030203" pitchFamily="34" charset="0"/>
            </a:endParaRPr>
          </a:p>
        </p:txBody>
      </p:sp>
      <p:cxnSp>
        <p:nvCxnSpPr>
          <p:cNvPr id="19" name="Đường nối Thẳng 18"/>
          <p:cNvCxnSpPr/>
          <p:nvPr/>
        </p:nvCxnSpPr>
        <p:spPr>
          <a:xfrm>
            <a:off x="1485750" y="1034310"/>
            <a:ext cx="4478020" cy="0"/>
          </a:xfrm>
          <a:prstGeom prst="line">
            <a:avLst/>
          </a:prstGeom>
          <a:ln w="28575">
            <a:solidFill>
              <a:srgbClr val="7894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Hình ảnh 5"/>
          <p:cNvPicPr>
            <a:picLocks noChangeAspect="1"/>
          </p:cNvPicPr>
          <p:nvPr/>
        </p:nvPicPr>
        <p:blipFill>
          <a:blip r:embed="rId4">
            <a:clrChange>
              <a:clrFrom>
                <a:srgbClr val="032E61"/>
              </a:clrFrom>
              <a:clrTo>
                <a:srgbClr val="032E6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7924" y="2379403"/>
            <a:ext cx="4316152" cy="3237114"/>
          </a:xfrm>
          <a:prstGeom prst="rect">
            <a:avLst/>
          </a:prstGeom>
        </p:spPr>
      </p:pic>
      <p:grpSp>
        <p:nvGrpSpPr>
          <p:cNvPr id="27" name="Nhóm 26"/>
          <p:cNvGrpSpPr/>
          <p:nvPr/>
        </p:nvGrpSpPr>
        <p:grpSpPr>
          <a:xfrm flipH="1">
            <a:off x="7680958" y="2560466"/>
            <a:ext cx="2052321" cy="624839"/>
            <a:chOff x="1158240" y="1595120"/>
            <a:chExt cx="3870103" cy="624839"/>
          </a:xfrm>
        </p:grpSpPr>
        <p:cxnSp>
          <p:nvCxnSpPr>
            <p:cNvPr id="28" name="Đường nối Thẳng 27"/>
            <p:cNvCxnSpPr/>
            <p:nvPr/>
          </p:nvCxnSpPr>
          <p:spPr>
            <a:xfrm flipH="1" flipV="1">
              <a:off x="4480560" y="1595120"/>
              <a:ext cx="547783" cy="624839"/>
            </a:xfrm>
            <a:prstGeom prst="line">
              <a:avLst/>
            </a:prstGeom>
            <a:ln w="25400">
              <a:solidFill>
                <a:srgbClr val="F4AB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Đường nối Thẳng 29"/>
            <p:cNvCxnSpPr/>
            <p:nvPr/>
          </p:nvCxnSpPr>
          <p:spPr>
            <a:xfrm flipH="1">
              <a:off x="1158240" y="1595120"/>
              <a:ext cx="3322320" cy="0"/>
            </a:xfrm>
            <a:prstGeom prst="line">
              <a:avLst/>
            </a:prstGeom>
            <a:ln w="25400">
              <a:solidFill>
                <a:srgbClr val="F4AB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Hộp Văn bản 33"/>
          <p:cNvSpPr txBox="1"/>
          <p:nvPr/>
        </p:nvSpPr>
        <p:spPr>
          <a:xfrm>
            <a:off x="9535077" y="1433366"/>
            <a:ext cx="1910347" cy="1681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2. </a:t>
            </a:r>
            <a:r>
              <a:rPr lang="en-US" alt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Visual Studio Code</a:t>
            </a:r>
            <a:endParaRPr lang="en-US" sz="2400" b="1" dirty="0">
              <a:solidFill>
                <a:schemeClr val="bg1"/>
              </a:solidFill>
              <a:effectLst/>
              <a:latin typeface="Lato" panose="020F0502020204030203" pitchFamily="34" charset="0"/>
              <a:ea typeface="Calibri" panose="020F0502020204030204" charset="0"/>
              <a:cs typeface="Lato" panose="020F0502020204030203" pitchFamily="34" charset="0"/>
            </a:endParaRPr>
          </a:p>
        </p:txBody>
      </p:sp>
      <p:grpSp>
        <p:nvGrpSpPr>
          <p:cNvPr id="10" name="Nhóm 9"/>
          <p:cNvGrpSpPr/>
          <p:nvPr/>
        </p:nvGrpSpPr>
        <p:grpSpPr>
          <a:xfrm flipH="1">
            <a:off x="7753920" y="3571502"/>
            <a:ext cx="3448254" cy="1426464"/>
            <a:chOff x="857834" y="2584781"/>
            <a:chExt cx="3448254" cy="1426464"/>
          </a:xfrm>
        </p:grpSpPr>
        <p:grpSp>
          <p:nvGrpSpPr>
            <p:cNvPr id="24" name="Nhóm 23"/>
            <p:cNvGrpSpPr/>
            <p:nvPr/>
          </p:nvGrpSpPr>
          <p:grpSpPr>
            <a:xfrm>
              <a:off x="2326640" y="3291986"/>
              <a:ext cx="1979448" cy="624839"/>
              <a:chOff x="1158240" y="1595120"/>
              <a:chExt cx="3870103" cy="624839"/>
            </a:xfrm>
          </p:grpSpPr>
          <p:cxnSp>
            <p:nvCxnSpPr>
              <p:cNvPr id="25" name="Đường nối Thẳng 24"/>
              <p:cNvCxnSpPr/>
              <p:nvPr/>
            </p:nvCxnSpPr>
            <p:spPr>
              <a:xfrm flipH="1" flipV="1">
                <a:off x="4480560" y="1595120"/>
                <a:ext cx="547783" cy="624839"/>
              </a:xfrm>
              <a:prstGeom prst="line">
                <a:avLst/>
              </a:prstGeom>
              <a:ln w="25400">
                <a:solidFill>
                  <a:srgbClr val="F4AB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Đường nối Thẳng 25"/>
              <p:cNvCxnSpPr/>
              <p:nvPr/>
            </p:nvCxnSpPr>
            <p:spPr>
              <a:xfrm flipH="1">
                <a:off x="1158240" y="1595120"/>
                <a:ext cx="3322320" cy="0"/>
              </a:xfrm>
              <a:prstGeom prst="line">
                <a:avLst/>
              </a:prstGeom>
              <a:ln w="25400">
                <a:solidFill>
                  <a:srgbClr val="F4AB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Hộp Văn bản 6"/>
            <p:cNvSpPr txBox="1"/>
            <p:nvPr/>
          </p:nvSpPr>
          <p:spPr>
            <a:xfrm>
              <a:off x="857834" y="2857517"/>
              <a:ext cx="1422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Calibri" panose="020F0502020204030204" charset="0"/>
                  <a:cs typeface="Lato" panose="020F0502020204030203" pitchFamily="34" charset="0"/>
                </a:rPr>
                <a:t>3.  </a:t>
              </a:r>
              <a:r>
                <a:rPr lang="en-US" sz="2400" b="1" dirty="0" err="1">
                  <a:solidFill>
                    <a:schemeClr val="bg1"/>
                  </a:solidFill>
                  <a:latin typeface="Lato" panose="020F0502020204030203" pitchFamily="34" charset="0"/>
                  <a:ea typeface="Calibri" panose="020F0502020204030204" charset="0"/>
                  <a:cs typeface="Lato" panose="020F0502020204030203" pitchFamily="34" charset="0"/>
                </a:rPr>
                <a:t>Github</a:t>
              </a:r>
              <a:endParaRPr 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endParaRPr>
            </a:p>
          </p:txBody>
        </p:sp>
        <p:sp>
          <p:nvSpPr>
            <p:cNvPr id="8" name="Lưu đồ: Đường kết nối 7"/>
            <p:cNvSpPr/>
            <p:nvPr/>
          </p:nvSpPr>
          <p:spPr>
            <a:xfrm>
              <a:off x="882243" y="2584781"/>
              <a:ext cx="1422400" cy="1426464"/>
            </a:xfrm>
            <a:prstGeom prst="flowChartConnector">
              <a:avLst/>
            </a:prstGeom>
            <a:noFill/>
            <a:ln w="57150">
              <a:solidFill>
                <a:srgbClr val="F4AB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Lưu đồ: Đường kết nối 10"/>
          <p:cNvSpPr/>
          <p:nvPr/>
        </p:nvSpPr>
        <p:spPr>
          <a:xfrm>
            <a:off x="713922" y="4328529"/>
            <a:ext cx="1764792" cy="1764792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ưu đồ: Đường kết nối 36"/>
          <p:cNvSpPr/>
          <p:nvPr/>
        </p:nvSpPr>
        <p:spPr>
          <a:xfrm>
            <a:off x="9841227" y="1334428"/>
            <a:ext cx="1847853" cy="1853132"/>
          </a:xfrm>
          <a:prstGeom prst="flowChartConnector">
            <a:avLst/>
          </a:prstGeom>
          <a:noFill/>
          <a:ln w="57150">
            <a:solidFill>
              <a:srgbClr val="F4AB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Nhóm 8"/>
          <p:cNvGrpSpPr/>
          <p:nvPr/>
        </p:nvGrpSpPr>
        <p:grpSpPr>
          <a:xfrm flipH="1">
            <a:off x="176145" y="4328529"/>
            <a:ext cx="4302337" cy="1764792"/>
            <a:chOff x="7885912" y="4930584"/>
            <a:chExt cx="4302337" cy="1764792"/>
          </a:xfrm>
        </p:grpSpPr>
        <p:grpSp>
          <p:nvGrpSpPr>
            <p:cNvPr id="31" name="Nhóm 30"/>
            <p:cNvGrpSpPr/>
            <p:nvPr/>
          </p:nvGrpSpPr>
          <p:grpSpPr>
            <a:xfrm flipH="1" flipV="1">
              <a:off x="7885912" y="5172738"/>
              <a:ext cx="2001445" cy="624839"/>
              <a:chOff x="1158240" y="1595120"/>
              <a:chExt cx="3870103" cy="624839"/>
            </a:xfrm>
          </p:grpSpPr>
          <p:cxnSp>
            <p:nvCxnSpPr>
              <p:cNvPr id="32" name="Đường nối Thẳng 31"/>
              <p:cNvCxnSpPr/>
              <p:nvPr/>
            </p:nvCxnSpPr>
            <p:spPr>
              <a:xfrm flipH="1" flipV="1">
                <a:off x="4480560" y="1595120"/>
                <a:ext cx="547783" cy="624839"/>
              </a:xfrm>
              <a:prstGeom prst="line">
                <a:avLst/>
              </a:prstGeom>
              <a:ln w="25400">
                <a:solidFill>
                  <a:srgbClr val="F4AB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Đường nối Thẳng 32"/>
              <p:cNvCxnSpPr/>
              <p:nvPr/>
            </p:nvCxnSpPr>
            <p:spPr>
              <a:xfrm flipH="1">
                <a:off x="1158240" y="1595120"/>
                <a:ext cx="3322320" cy="0"/>
              </a:xfrm>
              <a:prstGeom prst="line">
                <a:avLst/>
              </a:prstGeom>
              <a:ln w="25400">
                <a:solidFill>
                  <a:srgbClr val="F4AB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Hộp Văn bản 34"/>
            <p:cNvSpPr txBox="1"/>
            <p:nvPr/>
          </p:nvSpPr>
          <p:spPr>
            <a:xfrm>
              <a:off x="9806920" y="5440185"/>
              <a:ext cx="2381329" cy="573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>
                <a:lnSpc>
                  <a:spcPct val="15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sz="2400" b="1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Calibri" panose="020F0502020204030204" charset="0"/>
                  <a:cs typeface="Lato" panose="020F0502020204030203" pitchFamily="34" charset="0"/>
                </a:rPr>
                <a:t>1. Python</a:t>
              </a:r>
            </a:p>
          </p:txBody>
        </p:sp>
        <p:sp>
          <p:nvSpPr>
            <p:cNvPr id="38" name="Lưu đồ: Đường kết nối 37"/>
            <p:cNvSpPr/>
            <p:nvPr/>
          </p:nvSpPr>
          <p:spPr>
            <a:xfrm>
              <a:off x="9887357" y="4930584"/>
              <a:ext cx="1768654" cy="1764792"/>
            </a:xfrm>
            <a:prstGeom prst="flowChartConnector">
              <a:avLst/>
            </a:prstGeom>
            <a:noFill/>
            <a:ln w="57150">
              <a:solidFill>
                <a:srgbClr val="F4AB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Lưu đồ: Đường kết nối 10"/>
          <p:cNvSpPr/>
          <p:nvPr/>
        </p:nvSpPr>
        <p:spPr>
          <a:xfrm>
            <a:off x="3470012" y="1125235"/>
            <a:ext cx="5616517" cy="5616517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>
            <a:hlinkClick r:id="" action="ppaction://noaction"/>
          </p:cNvPr>
          <p:cNvSpPr/>
          <p:nvPr/>
        </p:nvSpPr>
        <p:spPr>
          <a:xfrm>
            <a:off x="11689080" y="84455"/>
            <a:ext cx="497205" cy="444500"/>
          </a:xfrm>
          <a:prstGeom prst="mathMultiply">
            <a:avLst/>
          </a:prstGeom>
          <a:solidFill>
            <a:srgbClr val="F4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ộp Văn bản 35"/>
          <p:cNvSpPr txBox="1"/>
          <p:nvPr/>
        </p:nvSpPr>
        <p:spPr>
          <a:xfrm>
            <a:off x="3498648" y="2481747"/>
            <a:ext cx="5536197" cy="3251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2. </a:t>
            </a:r>
            <a:r>
              <a:rPr lang="en-US" alt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Visual Studio Code</a:t>
            </a:r>
            <a:endParaRPr lang="vi-VN" sz="2400" dirty="0">
              <a:solidFill>
                <a:schemeClr val="bg1"/>
              </a:solidFill>
              <a:effectLst/>
              <a:latin typeface="Lato" panose="020F0502020204030203" pitchFamily="34" charset="0"/>
              <a:ea typeface="Calibri" panose="020F0502020204030204" charset="0"/>
              <a:cs typeface="Lato" panose="020F0502020204030203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v"/>
            </a:pP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cụ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viết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mã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nguồn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cung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cấp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nhiều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extension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hỗ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trợ</a:t>
            </a:r>
            <a:endParaRPr lang="en-US" sz="2400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charset="0"/>
              <a:buChar char="v"/>
            </a:pP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Kết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nối</a:t>
            </a:r>
            <a:r>
              <a:rPr lang="en-US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Server</a:t>
            </a:r>
          </a:p>
          <a:p>
            <a:pPr lvl="1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  <a:effectLst/>
              <a:latin typeface="Lato" panose="020F0502020204030203" pitchFamily="34" charset="0"/>
              <a:ea typeface="Calibri" panose="020F0502020204030204" charset="0"/>
              <a:cs typeface="Lato" panose="020F0502020204030203" pitchFamily="34" charset="0"/>
            </a:endParaRPr>
          </a:p>
        </p:txBody>
      </p:sp>
      <p:pic>
        <p:nvPicPr>
          <p:cNvPr id="39" name="Picture 2" descr="Visual Studio Code — Vikipediya">
            <a:extLst>
              <a:ext uri="{FF2B5EF4-FFF2-40B4-BE49-F238E27FC236}">
                <a16:creationId xmlns:a16="http://schemas.microsoft.com/office/drawing/2014/main" id="{7D3F5537-49A2-4990-B321-7BD4D81BA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398" y="1488488"/>
            <a:ext cx="839743" cy="83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ưu đồ: Đường kết nối 47"/>
          <p:cNvSpPr/>
          <p:nvPr/>
        </p:nvSpPr>
        <p:spPr>
          <a:xfrm>
            <a:off x="9733279" y="1501910"/>
            <a:ext cx="1784588" cy="1784588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ưu đồ: Đường kết nối 46"/>
          <p:cNvSpPr/>
          <p:nvPr/>
        </p:nvSpPr>
        <p:spPr>
          <a:xfrm>
            <a:off x="9733279" y="3615297"/>
            <a:ext cx="1426464" cy="1426464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Nhóm 14"/>
          <p:cNvGrpSpPr/>
          <p:nvPr/>
        </p:nvGrpSpPr>
        <p:grpSpPr>
          <a:xfrm>
            <a:off x="487638" y="257187"/>
            <a:ext cx="877824" cy="1014984"/>
            <a:chOff x="4814945" y="3872931"/>
            <a:chExt cx="1319155" cy="1530220"/>
          </a:xfrm>
        </p:grpSpPr>
        <p:sp>
          <p:nvSpPr>
            <p:cNvPr id="16" name="Lục giác 15"/>
            <p:cNvSpPr/>
            <p:nvPr/>
          </p:nvSpPr>
          <p:spPr>
            <a:xfrm rot="16200000">
              <a:off x="4709413" y="3978463"/>
              <a:ext cx="1530220" cy="1319155"/>
            </a:xfrm>
            <a:prstGeom prst="hexagon">
              <a:avLst/>
            </a:prstGeom>
            <a:noFill/>
            <a:ln w="15875">
              <a:gradFill>
                <a:gsLst>
                  <a:gs pos="0">
                    <a:schemeClr val="accent5">
                      <a:lumMod val="60000"/>
                      <a:lumOff val="40000"/>
                      <a:alpha val="75000"/>
                    </a:schemeClr>
                  </a:gs>
                  <a:gs pos="100000">
                    <a:schemeClr val="accent5">
                      <a:lumMod val="60000"/>
                      <a:lumOff val="40000"/>
                      <a:alpha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Đồ họa 16" descr="Pinch Zoom In with solid fill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5017323" y="4180840"/>
              <a:ext cx="914400" cy="914400"/>
            </a:xfrm>
            <a:prstGeom prst="rect">
              <a:avLst/>
            </a:prstGeom>
          </p:spPr>
        </p:pic>
      </p:grpSp>
      <p:sp>
        <p:nvSpPr>
          <p:cNvPr id="18" name="Hộp Văn bản 17"/>
          <p:cNvSpPr txBox="1"/>
          <p:nvPr/>
        </p:nvSpPr>
        <p:spPr>
          <a:xfrm>
            <a:off x="1392194" y="379614"/>
            <a:ext cx="56630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b="1" kern="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</a:rPr>
              <a:t>2. </a:t>
            </a:r>
            <a:r>
              <a:rPr lang="en-US" altLang="en-US" sz="2800" b="1" kern="100" dirty="0">
                <a:solidFill>
                  <a:schemeClr val="bg1"/>
                </a:solidFill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</a:rPr>
              <a:t>CÁC CÔNG NGHỆ SỬ DỤNG</a:t>
            </a:r>
            <a:endParaRPr lang="en-US" sz="2800" b="1" kern="100" dirty="0">
              <a:solidFill>
                <a:schemeClr val="bg1"/>
              </a:solidFill>
              <a:effectLst/>
              <a:latin typeface="Lato" panose="020F0502020204030203" pitchFamily="34" charset="0"/>
              <a:ea typeface="SimSun" panose="02010600030101010101" pitchFamily="2" charset="-122"/>
              <a:cs typeface="Lato" panose="020F0502020204030203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2000" b="1" kern="100" dirty="0">
              <a:solidFill>
                <a:schemeClr val="bg1"/>
              </a:solidFill>
              <a:effectLst/>
              <a:latin typeface="Lato" panose="020F0502020204030203" pitchFamily="34" charset="0"/>
              <a:ea typeface="SimSun" panose="02010600030101010101" pitchFamily="2" charset="-122"/>
              <a:cs typeface="Lato" panose="020F0502020204030203" pitchFamily="34" charset="0"/>
            </a:endParaRPr>
          </a:p>
        </p:txBody>
      </p:sp>
      <p:cxnSp>
        <p:nvCxnSpPr>
          <p:cNvPr id="19" name="Đường nối Thẳng 18"/>
          <p:cNvCxnSpPr/>
          <p:nvPr/>
        </p:nvCxnSpPr>
        <p:spPr>
          <a:xfrm>
            <a:off x="1508769" y="930033"/>
            <a:ext cx="4478020" cy="0"/>
          </a:xfrm>
          <a:prstGeom prst="line">
            <a:avLst/>
          </a:prstGeom>
          <a:ln w="28575">
            <a:solidFill>
              <a:srgbClr val="7894B8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Hình ảnh 5"/>
          <p:cNvPicPr>
            <a:picLocks noChangeAspect="1"/>
          </p:cNvPicPr>
          <p:nvPr/>
        </p:nvPicPr>
        <p:blipFill>
          <a:blip r:embed="rId4">
            <a:clrChange>
              <a:clrFrom>
                <a:srgbClr val="032E61"/>
              </a:clrFrom>
              <a:clrTo>
                <a:srgbClr val="032E6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7924" y="2379403"/>
            <a:ext cx="4316152" cy="3237114"/>
          </a:xfrm>
          <a:prstGeom prst="rect">
            <a:avLst/>
          </a:prstGeom>
        </p:spPr>
      </p:pic>
      <p:grpSp>
        <p:nvGrpSpPr>
          <p:cNvPr id="27" name="Nhóm 26"/>
          <p:cNvGrpSpPr/>
          <p:nvPr/>
        </p:nvGrpSpPr>
        <p:grpSpPr>
          <a:xfrm flipH="1">
            <a:off x="7680958" y="2560466"/>
            <a:ext cx="2052321" cy="624839"/>
            <a:chOff x="1158240" y="1595120"/>
            <a:chExt cx="3870103" cy="624839"/>
          </a:xfrm>
        </p:grpSpPr>
        <p:cxnSp>
          <p:nvCxnSpPr>
            <p:cNvPr id="28" name="Đường nối Thẳng 27"/>
            <p:cNvCxnSpPr/>
            <p:nvPr/>
          </p:nvCxnSpPr>
          <p:spPr>
            <a:xfrm flipH="1" flipV="1">
              <a:off x="4480560" y="1595120"/>
              <a:ext cx="547783" cy="624839"/>
            </a:xfrm>
            <a:prstGeom prst="line">
              <a:avLst/>
            </a:prstGeom>
            <a:ln w="25400">
              <a:solidFill>
                <a:srgbClr val="F4AB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Đường nối Thẳng 29"/>
            <p:cNvCxnSpPr/>
            <p:nvPr/>
          </p:nvCxnSpPr>
          <p:spPr>
            <a:xfrm flipH="1">
              <a:off x="1158240" y="1595120"/>
              <a:ext cx="3322320" cy="0"/>
            </a:xfrm>
            <a:prstGeom prst="line">
              <a:avLst/>
            </a:prstGeom>
            <a:ln w="25400">
              <a:solidFill>
                <a:srgbClr val="F4AB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Hộp Văn bản 33"/>
          <p:cNvSpPr txBox="1"/>
          <p:nvPr/>
        </p:nvSpPr>
        <p:spPr>
          <a:xfrm>
            <a:off x="9503519" y="1512552"/>
            <a:ext cx="17693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2. </a:t>
            </a:r>
            <a:r>
              <a:rPr lang="en-US" alt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Visual Studio Code</a:t>
            </a:r>
            <a:endParaRPr lang="vi-VN" altLang="en-US" sz="2400" b="1" dirty="0">
              <a:solidFill>
                <a:schemeClr val="bg1"/>
              </a:solidFill>
              <a:effectLst/>
              <a:latin typeface="Lato" panose="020F0502020204030203" pitchFamily="34" charset="0"/>
              <a:ea typeface="Calibri" panose="020F0502020204030204" charset="0"/>
              <a:cs typeface="Lato" panose="020F0502020204030203" pitchFamily="34" charset="0"/>
            </a:endParaRPr>
          </a:p>
        </p:txBody>
      </p:sp>
      <p:grpSp>
        <p:nvGrpSpPr>
          <p:cNvPr id="10" name="Nhóm 9"/>
          <p:cNvGrpSpPr/>
          <p:nvPr/>
        </p:nvGrpSpPr>
        <p:grpSpPr>
          <a:xfrm flipH="1">
            <a:off x="7753920" y="3571502"/>
            <a:ext cx="3448370" cy="1426464"/>
            <a:chOff x="857718" y="2584781"/>
            <a:chExt cx="3448370" cy="1426464"/>
          </a:xfrm>
        </p:grpSpPr>
        <p:grpSp>
          <p:nvGrpSpPr>
            <p:cNvPr id="24" name="Nhóm 23"/>
            <p:cNvGrpSpPr/>
            <p:nvPr/>
          </p:nvGrpSpPr>
          <p:grpSpPr>
            <a:xfrm>
              <a:off x="2326640" y="3291986"/>
              <a:ext cx="1979448" cy="624839"/>
              <a:chOff x="1158240" y="1595120"/>
              <a:chExt cx="3870103" cy="624839"/>
            </a:xfrm>
          </p:grpSpPr>
          <p:cxnSp>
            <p:nvCxnSpPr>
              <p:cNvPr id="25" name="Đường nối Thẳng 24"/>
              <p:cNvCxnSpPr/>
              <p:nvPr/>
            </p:nvCxnSpPr>
            <p:spPr>
              <a:xfrm flipH="1" flipV="1">
                <a:off x="4480560" y="1595120"/>
                <a:ext cx="547783" cy="624839"/>
              </a:xfrm>
              <a:prstGeom prst="line">
                <a:avLst/>
              </a:prstGeom>
              <a:ln w="25400">
                <a:solidFill>
                  <a:srgbClr val="F4AB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Đường nối Thẳng 25"/>
              <p:cNvCxnSpPr/>
              <p:nvPr/>
            </p:nvCxnSpPr>
            <p:spPr>
              <a:xfrm flipH="1">
                <a:off x="1158240" y="1595120"/>
                <a:ext cx="3322320" cy="0"/>
              </a:xfrm>
              <a:prstGeom prst="line">
                <a:avLst/>
              </a:prstGeom>
              <a:ln w="25400">
                <a:solidFill>
                  <a:srgbClr val="F4AB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Hộp Văn bản 6"/>
            <p:cNvSpPr txBox="1"/>
            <p:nvPr/>
          </p:nvSpPr>
          <p:spPr>
            <a:xfrm>
              <a:off x="857718" y="2830442"/>
              <a:ext cx="1422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altLang="en-US" sz="2400" b="1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Calibri" panose="020F0502020204030204" charset="0"/>
                  <a:cs typeface="Lato" panose="020F0502020204030203" pitchFamily="34" charset="0"/>
                </a:rPr>
                <a:t>3. </a:t>
              </a:r>
              <a:r>
                <a:rPr lang="en-US" altLang="en-US" sz="2400" b="1" dirty="0" err="1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Calibri" panose="020F0502020204030204" charset="0"/>
                  <a:cs typeface="Lato" panose="020F0502020204030203" pitchFamily="34" charset="0"/>
                </a:rPr>
                <a:t>Github</a:t>
              </a:r>
              <a:endParaRPr lang="vi-VN" altLang="en-US" sz="2400" b="1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endParaRPr>
            </a:p>
          </p:txBody>
        </p:sp>
        <p:sp>
          <p:nvSpPr>
            <p:cNvPr id="8" name="Lưu đồ: Đường kết nối 7"/>
            <p:cNvSpPr/>
            <p:nvPr/>
          </p:nvSpPr>
          <p:spPr>
            <a:xfrm>
              <a:off x="882243" y="2584781"/>
              <a:ext cx="1422400" cy="1426464"/>
            </a:xfrm>
            <a:prstGeom prst="flowChartConnector">
              <a:avLst/>
            </a:prstGeom>
            <a:noFill/>
            <a:ln w="57150">
              <a:solidFill>
                <a:srgbClr val="F4AB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Lưu đồ: Đường kết nối 10"/>
          <p:cNvSpPr/>
          <p:nvPr/>
        </p:nvSpPr>
        <p:spPr>
          <a:xfrm>
            <a:off x="693930" y="4307013"/>
            <a:ext cx="1764792" cy="1764792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ưu đồ: Đường kết nối 36"/>
          <p:cNvSpPr/>
          <p:nvPr/>
        </p:nvSpPr>
        <p:spPr>
          <a:xfrm>
            <a:off x="9748471" y="1495114"/>
            <a:ext cx="1769396" cy="1774451"/>
          </a:xfrm>
          <a:prstGeom prst="flowChartConnector">
            <a:avLst/>
          </a:prstGeom>
          <a:noFill/>
          <a:ln w="57150">
            <a:solidFill>
              <a:srgbClr val="F4AB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Nhóm 8"/>
          <p:cNvGrpSpPr/>
          <p:nvPr/>
        </p:nvGrpSpPr>
        <p:grpSpPr>
          <a:xfrm flipH="1">
            <a:off x="174798" y="4328529"/>
            <a:ext cx="4303684" cy="1764792"/>
            <a:chOff x="7885912" y="4930584"/>
            <a:chExt cx="4303684" cy="1764792"/>
          </a:xfrm>
        </p:grpSpPr>
        <p:grpSp>
          <p:nvGrpSpPr>
            <p:cNvPr id="31" name="Nhóm 30"/>
            <p:cNvGrpSpPr/>
            <p:nvPr/>
          </p:nvGrpSpPr>
          <p:grpSpPr>
            <a:xfrm flipH="1" flipV="1">
              <a:off x="7885912" y="5172738"/>
              <a:ext cx="2001445" cy="624839"/>
              <a:chOff x="1158240" y="1595120"/>
              <a:chExt cx="3870103" cy="624839"/>
            </a:xfrm>
          </p:grpSpPr>
          <p:cxnSp>
            <p:nvCxnSpPr>
              <p:cNvPr id="32" name="Đường nối Thẳng 31"/>
              <p:cNvCxnSpPr/>
              <p:nvPr/>
            </p:nvCxnSpPr>
            <p:spPr>
              <a:xfrm flipH="1" flipV="1">
                <a:off x="4480560" y="1595120"/>
                <a:ext cx="547783" cy="624839"/>
              </a:xfrm>
              <a:prstGeom prst="line">
                <a:avLst/>
              </a:prstGeom>
              <a:ln w="25400">
                <a:solidFill>
                  <a:srgbClr val="F4AB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Đường nối Thẳng 32"/>
              <p:cNvCxnSpPr/>
              <p:nvPr/>
            </p:nvCxnSpPr>
            <p:spPr>
              <a:xfrm flipH="1">
                <a:off x="1158240" y="1595120"/>
                <a:ext cx="3322320" cy="0"/>
              </a:xfrm>
              <a:prstGeom prst="line">
                <a:avLst/>
              </a:prstGeom>
              <a:ln w="25400">
                <a:solidFill>
                  <a:srgbClr val="F4AB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Hộp Văn bản 34"/>
            <p:cNvSpPr txBox="1"/>
            <p:nvPr/>
          </p:nvSpPr>
          <p:spPr>
            <a:xfrm>
              <a:off x="9808267" y="5629372"/>
              <a:ext cx="23813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 algn="ctr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vi-VN" altLang="en-US" sz="2400" b="1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Calibri" panose="020F0502020204030204" charset="0"/>
                  <a:cs typeface="Lato" panose="020F0502020204030203" pitchFamily="34" charset="0"/>
                </a:rPr>
                <a:t>1. </a:t>
              </a:r>
              <a:r>
                <a:rPr lang="en-US" altLang="en-US" sz="2400" b="1" dirty="0">
                  <a:solidFill>
                    <a:schemeClr val="bg1"/>
                  </a:solidFill>
                  <a:effectLst/>
                  <a:latin typeface="Lato" panose="020F0502020204030203" pitchFamily="34" charset="0"/>
                  <a:ea typeface="Calibri" panose="020F0502020204030204" charset="0"/>
                  <a:cs typeface="Lato" panose="020F0502020204030203" pitchFamily="34" charset="0"/>
                </a:rPr>
                <a:t>Python</a:t>
              </a:r>
              <a:endParaRPr lang="vi-VN" alt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endParaRPr>
            </a:p>
          </p:txBody>
        </p:sp>
        <p:sp>
          <p:nvSpPr>
            <p:cNvPr id="38" name="Lưu đồ: Đường kết nối 37"/>
            <p:cNvSpPr/>
            <p:nvPr/>
          </p:nvSpPr>
          <p:spPr>
            <a:xfrm>
              <a:off x="9887357" y="4930584"/>
              <a:ext cx="1768654" cy="1764792"/>
            </a:xfrm>
            <a:prstGeom prst="flowChartConnector">
              <a:avLst/>
            </a:prstGeom>
            <a:noFill/>
            <a:ln w="57150">
              <a:solidFill>
                <a:srgbClr val="F4AB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Lưu đồ: Đường kết nối 10"/>
          <p:cNvSpPr/>
          <p:nvPr/>
        </p:nvSpPr>
        <p:spPr>
          <a:xfrm>
            <a:off x="3185585" y="958920"/>
            <a:ext cx="5899080" cy="5899080"/>
          </a:xfrm>
          <a:prstGeom prst="flowChartConnector">
            <a:avLst/>
          </a:prstGeom>
          <a:solidFill>
            <a:srgbClr val="2C60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/>
          <p:cNvSpPr txBox="1"/>
          <p:nvPr/>
        </p:nvSpPr>
        <p:spPr>
          <a:xfrm>
            <a:off x="3670459" y="2167259"/>
            <a:ext cx="5177155" cy="294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340">
              <a:lnSpc>
                <a:spcPct val="150000"/>
              </a:lnSpc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                     3</a:t>
            </a:r>
            <a:r>
              <a:rPr 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. </a:t>
            </a:r>
            <a:r>
              <a:rPr lang="en-US" sz="2400" b="1" dirty="0" err="1">
                <a:solidFill>
                  <a:schemeClr val="bg1"/>
                </a:solidFill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Github</a:t>
            </a:r>
            <a:endParaRPr lang="vi-VN" sz="2400" dirty="0">
              <a:solidFill>
                <a:schemeClr val="bg1"/>
              </a:solidFill>
              <a:effectLst/>
              <a:latin typeface="Lato" panose="020F0502020204030203" pitchFamily="34" charset="0"/>
              <a:ea typeface="Calibri" panose="020F0502020204030204" charset="0"/>
              <a:cs typeface="Lato" panose="020F0502020204030203" pitchFamily="34" charset="0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Char char="v"/>
            </a:pPr>
            <a:r>
              <a:rPr lang="vi-VN" sz="24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  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Có rất nhiều tính năng hữu ích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charset="0"/>
              <a:buChar char="v"/>
            </a:pPr>
            <a:r>
              <a:rPr lang="en-US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 </a:t>
            </a:r>
            <a:r>
              <a:rPr lang="vi-VN" sz="2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Công cụ lưu trữ mã nguồn và quản lý các dự án phát triển phần mềm</a:t>
            </a:r>
          </a:p>
        </p:txBody>
      </p:sp>
      <p:sp>
        <p:nvSpPr>
          <p:cNvPr id="13" name="Multiply 12">
            <a:hlinkClick r:id="" action="ppaction://noaction"/>
          </p:cNvPr>
          <p:cNvSpPr/>
          <p:nvPr/>
        </p:nvSpPr>
        <p:spPr>
          <a:xfrm>
            <a:off x="11689080" y="84455"/>
            <a:ext cx="497205" cy="444500"/>
          </a:xfrm>
          <a:prstGeom prst="mathMultiply">
            <a:avLst/>
          </a:prstGeom>
          <a:solidFill>
            <a:srgbClr val="F4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" descr="GitHub changes its compromised SSH key">
            <a:extLst>
              <a:ext uri="{FF2B5EF4-FFF2-40B4-BE49-F238E27FC236}">
                <a16:creationId xmlns:a16="http://schemas.microsoft.com/office/drawing/2014/main" id="{A9C32FA1-E2FB-4DAD-AFB7-759C5C254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748" y="1271981"/>
            <a:ext cx="1334753" cy="750799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ưu đồ: Đường kết nối 5"/>
          <p:cNvSpPr/>
          <p:nvPr/>
        </p:nvSpPr>
        <p:spPr>
          <a:xfrm>
            <a:off x="2785110" y="-4297898"/>
            <a:ext cx="6621780" cy="6621780"/>
          </a:xfrm>
          <a:prstGeom prst="flowChartConnector">
            <a:avLst/>
          </a:prstGeom>
          <a:gradFill>
            <a:gsLst>
              <a:gs pos="0">
                <a:schemeClr val="bg1">
                  <a:lumMod val="65000"/>
                  <a:alpha val="69000"/>
                </a:schemeClr>
              </a:gs>
              <a:gs pos="100000">
                <a:schemeClr val="bg1">
                  <a:lumMod val="65000"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6" name="Nhóm 65"/>
          <p:cNvGrpSpPr/>
          <p:nvPr/>
        </p:nvGrpSpPr>
        <p:grpSpPr>
          <a:xfrm>
            <a:off x="4814945" y="3872931"/>
            <a:ext cx="1319155" cy="1530220"/>
            <a:chOff x="4814945" y="3872931"/>
            <a:chExt cx="1319155" cy="1530220"/>
          </a:xfrm>
        </p:grpSpPr>
        <p:sp>
          <p:nvSpPr>
            <p:cNvPr id="9" name="Lục giác 8"/>
            <p:cNvSpPr/>
            <p:nvPr/>
          </p:nvSpPr>
          <p:spPr>
            <a:xfrm rot="16200000">
              <a:off x="4709413" y="3978463"/>
              <a:ext cx="1530220" cy="1319155"/>
            </a:xfrm>
            <a:prstGeom prst="hexagon">
              <a:avLst/>
            </a:prstGeom>
            <a:noFill/>
            <a:ln w="15875">
              <a:gradFill>
                <a:gsLst>
                  <a:gs pos="0">
                    <a:schemeClr val="accent5">
                      <a:lumMod val="60000"/>
                      <a:lumOff val="40000"/>
                      <a:alpha val="75000"/>
                    </a:schemeClr>
                  </a:gs>
                  <a:gs pos="100000">
                    <a:schemeClr val="accent5">
                      <a:lumMod val="60000"/>
                      <a:lumOff val="40000"/>
                      <a:alpha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Đồ họa 15" descr="Pinch Zoom In with solid fill">
              <a:hlinkClick r:id="rId2" action="ppaction://hlinksldjump"/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323" y="4180840"/>
              <a:ext cx="914400" cy="914400"/>
            </a:xfrm>
            <a:prstGeom prst="rect">
              <a:avLst/>
            </a:prstGeom>
          </p:spPr>
        </p:pic>
      </p:grpSp>
      <p:grpSp>
        <p:nvGrpSpPr>
          <p:cNvPr id="65" name="Nhóm 64"/>
          <p:cNvGrpSpPr/>
          <p:nvPr/>
        </p:nvGrpSpPr>
        <p:grpSpPr>
          <a:xfrm>
            <a:off x="6134100" y="3862770"/>
            <a:ext cx="1319155" cy="1530220"/>
            <a:chOff x="6134100" y="3862770"/>
            <a:chExt cx="1319155" cy="1530220"/>
          </a:xfrm>
        </p:grpSpPr>
        <p:sp>
          <p:nvSpPr>
            <p:cNvPr id="10" name="Lục giác 9"/>
            <p:cNvSpPr/>
            <p:nvPr/>
          </p:nvSpPr>
          <p:spPr>
            <a:xfrm rot="16200000">
              <a:off x="6028568" y="3968302"/>
              <a:ext cx="1530220" cy="1319155"/>
            </a:xfrm>
            <a:prstGeom prst="hexagon">
              <a:avLst/>
            </a:prstGeom>
            <a:noFill/>
            <a:ln w="15875">
              <a:solidFill>
                <a:srgbClr val="7894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Đồ họa 17" descr="Storytelling with solid fill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478" y="4170679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Nhóm 63"/>
          <p:cNvGrpSpPr/>
          <p:nvPr/>
        </p:nvGrpSpPr>
        <p:grpSpPr>
          <a:xfrm>
            <a:off x="6804142" y="2663890"/>
            <a:ext cx="1319155" cy="1530220"/>
            <a:chOff x="6804142" y="2663890"/>
            <a:chExt cx="1319155" cy="1530220"/>
          </a:xfrm>
        </p:grpSpPr>
        <p:sp>
          <p:nvSpPr>
            <p:cNvPr id="11" name="Lục giác 10"/>
            <p:cNvSpPr/>
            <p:nvPr/>
          </p:nvSpPr>
          <p:spPr>
            <a:xfrm rot="16200000">
              <a:off x="6698610" y="2769422"/>
              <a:ext cx="1530220" cy="1319155"/>
            </a:xfrm>
            <a:prstGeom prst="hexagon">
              <a:avLst/>
            </a:prstGeom>
            <a:noFill/>
            <a:ln w="15875">
              <a:gradFill>
                <a:gsLst>
                  <a:gs pos="0">
                    <a:schemeClr val="accent5">
                      <a:lumMod val="60000"/>
                      <a:lumOff val="40000"/>
                      <a:alpha val="75000"/>
                    </a:schemeClr>
                  </a:gs>
                  <a:gs pos="100000">
                    <a:schemeClr val="accent5">
                      <a:lumMod val="60000"/>
                      <a:lumOff val="40000"/>
                      <a:alpha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Đồ họa 19" descr="Blueprint outline">
              <a:hlinkClick r:id="rId4" action="ppaction://hlinksldjump"/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6520" y="2971799"/>
              <a:ext cx="914400" cy="914400"/>
            </a:xfrm>
            <a:prstGeom prst="rect">
              <a:avLst/>
            </a:prstGeom>
          </p:spPr>
        </p:pic>
      </p:grpSp>
      <p:grpSp>
        <p:nvGrpSpPr>
          <p:cNvPr id="61" name="Nhóm 60"/>
          <p:cNvGrpSpPr/>
          <p:nvPr/>
        </p:nvGrpSpPr>
        <p:grpSpPr>
          <a:xfrm>
            <a:off x="6296841" y="1512109"/>
            <a:ext cx="1132845" cy="1314100"/>
            <a:chOff x="6296841" y="1512109"/>
            <a:chExt cx="1132845" cy="1314100"/>
          </a:xfrm>
        </p:grpSpPr>
        <p:sp>
          <p:nvSpPr>
            <p:cNvPr id="12" name="Lục giác 11"/>
            <p:cNvSpPr/>
            <p:nvPr/>
          </p:nvSpPr>
          <p:spPr>
            <a:xfrm rot="16200000">
              <a:off x="6206214" y="1602736"/>
              <a:ext cx="1314100" cy="1132845"/>
            </a:xfrm>
            <a:prstGeom prst="hexagon">
              <a:avLst/>
            </a:prstGeom>
            <a:noFill/>
            <a:ln w="38100">
              <a:gradFill>
                <a:gsLst>
                  <a:gs pos="0">
                    <a:srgbClr val="44CCAA"/>
                  </a:gs>
                  <a:gs pos="100000">
                    <a:srgbClr val="44CCAA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Đồ họa 21" descr="Presentation with org chart with solid fill">
              <a:hlinkClick r:id="rId7" action="ppaction://hlinksldjump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6064" y="1711958"/>
              <a:ext cx="914400" cy="914400"/>
            </a:xfrm>
            <a:prstGeom prst="rect">
              <a:avLst/>
            </a:prstGeom>
          </p:spPr>
        </p:pic>
      </p:grpSp>
      <p:grpSp>
        <p:nvGrpSpPr>
          <p:cNvPr id="60" name="Nhóm 59"/>
          <p:cNvGrpSpPr/>
          <p:nvPr/>
        </p:nvGrpSpPr>
        <p:grpSpPr>
          <a:xfrm>
            <a:off x="4825966" y="1454850"/>
            <a:ext cx="1319155" cy="1530220"/>
            <a:chOff x="4825966" y="1454850"/>
            <a:chExt cx="1319155" cy="1530220"/>
          </a:xfrm>
        </p:grpSpPr>
        <p:sp>
          <p:nvSpPr>
            <p:cNvPr id="8" name="Lục giác 7"/>
            <p:cNvSpPr/>
            <p:nvPr/>
          </p:nvSpPr>
          <p:spPr>
            <a:xfrm rot="16200000">
              <a:off x="4720433" y="1560382"/>
              <a:ext cx="1530220" cy="1319155"/>
            </a:xfrm>
            <a:prstGeom prst="hexagon">
              <a:avLst/>
            </a:prstGeom>
            <a:noFill/>
            <a:ln w="15875">
              <a:gradFill>
                <a:gsLst>
                  <a:gs pos="0">
                    <a:schemeClr val="accent5">
                      <a:lumMod val="60000"/>
                      <a:lumOff val="40000"/>
                      <a:alpha val="75000"/>
                    </a:schemeClr>
                  </a:gs>
                  <a:gs pos="100000">
                    <a:schemeClr val="accent5">
                      <a:lumMod val="60000"/>
                      <a:lumOff val="40000"/>
                      <a:alpha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4" name="Đồ họa 23" descr="Chat with solid fill">
              <a:hlinkClick r:id="rId9" action="ppaction://hlinksldjump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548" y="1762759"/>
              <a:ext cx="914400" cy="914400"/>
            </a:xfrm>
            <a:prstGeom prst="rect">
              <a:avLst/>
            </a:prstGeom>
          </p:spPr>
        </p:pic>
      </p:grpSp>
      <p:grpSp>
        <p:nvGrpSpPr>
          <p:cNvPr id="62" name="Nhóm 61"/>
          <p:cNvGrpSpPr/>
          <p:nvPr/>
        </p:nvGrpSpPr>
        <p:grpSpPr>
          <a:xfrm>
            <a:off x="4156228" y="2663889"/>
            <a:ext cx="1319155" cy="1530220"/>
            <a:chOff x="4156228" y="2663889"/>
            <a:chExt cx="1319155" cy="1530220"/>
          </a:xfrm>
        </p:grpSpPr>
        <p:sp>
          <p:nvSpPr>
            <p:cNvPr id="7" name="Lục giác 6"/>
            <p:cNvSpPr/>
            <p:nvPr/>
          </p:nvSpPr>
          <p:spPr>
            <a:xfrm rot="16200000">
              <a:off x="4050696" y="2769421"/>
              <a:ext cx="1530220" cy="1319155"/>
            </a:xfrm>
            <a:prstGeom prst="hexagon">
              <a:avLst/>
            </a:prstGeom>
            <a:noFill/>
            <a:ln w="15875">
              <a:gradFill>
                <a:gsLst>
                  <a:gs pos="0">
                    <a:schemeClr val="accent5">
                      <a:lumMod val="60000"/>
                      <a:lumOff val="40000"/>
                      <a:alpha val="75000"/>
                    </a:schemeClr>
                  </a:gs>
                  <a:gs pos="100000">
                    <a:schemeClr val="accent5">
                      <a:lumMod val="60000"/>
                      <a:lumOff val="40000"/>
                      <a:alpha val="7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Đồ họa 26" descr="Shredder with solid fill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8606" y="2971798"/>
              <a:ext cx="914400" cy="914400"/>
            </a:xfrm>
            <a:prstGeom prst="rect">
              <a:avLst/>
            </a:prstGeom>
          </p:spPr>
        </p:pic>
      </p:grpSp>
      <p:grpSp>
        <p:nvGrpSpPr>
          <p:cNvPr id="34" name="Nhóm 33"/>
          <p:cNvGrpSpPr/>
          <p:nvPr/>
        </p:nvGrpSpPr>
        <p:grpSpPr>
          <a:xfrm>
            <a:off x="403412" y="1595120"/>
            <a:ext cx="4614136" cy="624839"/>
            <a:chOff x="1158240" y="1595120"/>
            <a:chExt cx="3859308" cy="624839"/>
          </a:xfrm>
        </p:grpSpPr>
        <p:cxnSp>
          <p:nvCxnSpPr>
            <p:cNvPr id="30" name="Đường nối Thẳng 29"/>
            <p:cNvCxnSpPr>
              <a:stCxn id="24" idx="1"/>
            </p:cNvCxnSpPr>
            <p:nvPr/>
          </p:nvCxnSpPr>
          <p:spPr>
            <a:xfrm flipH="1" flipV="1">
              <a:off x="4469765" y="1595120"/>
              <a:ext cx="547783" cy="624839"/>
            </a:xfrm>
            <a:prstGeom prst="line">
              <a:avLst/>
            </a:prstGeom>
            <a:ln w="25400">
              <a:solidFill>
                <a:srgbClr val="7894B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Đường nối Thẳng 32"/>
            <p:cNvCxnSpPr/>
            <p:nvPr/>
          </p:nvCxnSpPr>
          <p:spPr>
            <a:xfrm flipH="1">
              <a:off x="1158240" y="1595120"/>
              <a:ext cx="3322320" cy="0"/>
            </a:xfrm>
            <a:prstGeom prst="line">
              <a:avLst/>
            </a:prstGeom>
            <a:ln w="25400">
              <a:solidFill>
                <a:srgbClr val="7894B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Nhóm 37"/>
          <p:cNvGrpSpPr/>
          <p:nvPr/>
        </p:nvGrpSpPr>
        <p:grpSpPr>
          <a:xfrm flipV="1">
            <a:off x="298534" y="5100891"/>
            <a:ext cx="5115944" cy="624839"/>
            <a:chOff x="1158240" y="1595120"/>
            <a:chExt cx="3870103" cy="624839"/>
          </a:xfrm>
        </p:grpSpPr>
        <p:cxnSp>
          <p:nvCxnSpPr>
            <p:cNvPr id="39" name="Đường nối Thẳng 38"/>
            <p:cNvCxnSpPr/>
            <p:nvPr/>
          </p:nvCxnSpPr>
          <p:spPr>
            <a:xfrm flipH="1" flipV="1">
              <a:off x="4480560" y="1595120"/>
              <a:ext cx="547783" cy="624839"/>
            </a:xfrm>
            <a:prstGeom prst="line">
              <a:avLst/>
            </a:prstGeom>
            <a:ln w="25400">
              <a:solidFill>
                <a:srgbClr val="7894B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Đường nối Thẳng 39"/>
            <p:cNvCxnSpPr/>
            <p:nvPr/>
          </p:nvCxnSpPr>
          <p:spPr>
            <a:xfrm flipH="1">
              <a:off x="1158240" y="1595120"/>
              <a:ext cx="3322320" cy="0"/>
            </a:xfrm>
            <a:prstGeom prst="line">
              <a:avLst/>
            </a:prstGeom>
            <a:ln w="25400">
              <a:solidFill>
                <a:srgbClr val="7894B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Nhóm 40"/>
          <p:cNvGrpSpPr/>
          <p:nvPr/>
        </p:nvGrpSpPr>
        <p:grpSpPr>
          <a:xfrm flipH="1">
            <a:off x="7250877" y="1444361"/>
            <a:ext cx="4776714" cy="624839"/>
            <a:chOff x="1158240" y="1595120"/>
            <a:chExt cx="3870103" cy="624839"/>
          </a:xfrm>
        </p:grpSpPr>
        <p:cxnSp>
          <p:nvCxnSpPr>
            <p:cNvPr id="42" name="Đường nối Thẳng 41"/>
            <p:cNvCxnSpPr/>
            <p:nvPr/>
          </p:nvCxnSpPr>
          <p:spPr>
            <a:xfrm flipH="1" flipV="1">
              <a:off x="4480560" y="1595120"/>
              <a:ext cx="547783" cy="624839"/>
            </a:xfrm>
            <a:prstGeom prst="line">
              <a:avLst/>
            </a:prstGeom>
            <a:ln w="25400">
              <a:solidFill>
                <a:srgbClr val="7894B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Đường nối Thẳng 42"/>
            <p:cNvCxnSpPr/>
            <p:nvPr/>
          </p:nvCxnSpPr>
          <p:spPr>
            <a:xfrm flipH="1">
              <a:off x="1158240" y="1595120"/>
              <a:ext cx="3322320" cy="0"/>
            </a:xfrm>
            <a:prstGeom prst="line">
              <a:avLst/>
            </a:prstGeom>
            <a:ln w="25400">
              <a:solidFill>
                <a:srgbClr val="7894B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Nhóm 62"/>
          <p:cNvGrpSpPr/>
          <p:nvPr/>
        </p:nvGrpSpPr>
        <p:grpSpPr>
          <a:xfrm>
            <a:off x="5474522" y="2663890"/>
            <a:ext cx="1319155" cy="1530220"/>
            <a:chOff x="5474522" y="2663890"/>
            <a:chExt cx="1319155" cy="1530220"/>
          </a:xfrm>
        </p:grpSpPr>
        <p:sp>
          <p:nvSpPr>
            <p:cNvPr id="25" name="Hộp Văn bản 24"/>
            <p:cNvSpPr txBox="1"/>
            <p:nvPr/>
          </p:nvSpPr>
          <p:spPr>
            <a:xfrm>
              <a:off x="5567677" y="2951946"/>
              <a:ext cx="113284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44CCAA"/>
                  </a:solidFill>
                  <a:latin typeface="Lato" panose="020F0502020204030203" pitchFamily="34" charset="0"/>
                  <a:cs typeface="Lato" panose="020F0502020204030203" pitchFamily="34" charset="0"/>
                </a:rPr>
                <a:t>MỤC LỤC</a:t>
              </a:r>
            </a:p>
          </p:txBody>
        </p:sp>
        <p:sp>
          <p:nvSpPr>
            <p:cNvPr id="3" name="Lục giác 2"/>
            <p:cNvSpPr/>
            <p:nvPr/>
          </p:nvSpPr>
          <p:spPr>
            <a:xfrm rot="16200000">
              <a:off x="5368990" y="2769422"/>
              <a:ext cx="1530220" cy="1319155"/>
            </a:xfrm>
            <a:prstGeom prst="hexagon">
              <a:avLst/>
            </a:prstGeom>
            <a:noFill/>
            <a:ln w="285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Hộp Văn bản 53"/>
          <p:cNvSpPr txBox="1"/>
          <p:nvPr/>
        </p:nvSpPr>
        <p:spPr>
          <a:xfrm>
            <a:off x="7592245" y="929048"/>
            <a:ext cx="4770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sz="2400" b="1" kern="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</a:rPr>
              <a:t>3. </a:t>
            </a:r>
            <a:r>
              <a:rPr lang="en-US" sz="2400" b="1" kern="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</a:rPr>
              <a:t>PHƯƠNG PHÁP THỰC HIỆN</a:t>
            </a:r>
            <a:endParaRPr lang="vi-VN" sz="2400" b="1" kern="100" dirty="0">
              <a:solidFill>
                <a:schemeClr val="bg1"/>
              </a:solidFill>
              <a:effectLst/>
              <a:latin typeface="Lato" panose="020F0502020204030203" pitchFamily="34" charset="0"/>
              <a:ea typeface="SimSun" panose="02010600030101010101" pitchFamily="2" charset="-122"/>
              <a:cs typeface="Lato" panose="020F0502020204030203" pitchFamily="34" charset="0"/>
            </a:endParaRPr>
          </a:p>
        </p:txBody>
      </p:sp>
      <p:sp>
        <p:nvSpPr>
          <p:cNvPr id="57" name="Hộp Văn bản 56"/>
          <p:cNvSpPr txBox="1"/>
          <p:nvPr/>
        </p:nvSpPr>
        <p:spPr>
          <a:xfrm>
            <a:off x="190063" y="5262879"/>
            <a:ext cx="5508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vi-VN" altLang="en-US" sz="2400" b="1" kern="1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</a:rPr>
              <a:t>2.  </a:t>
            </a:r>
            <a:r>
              <a:rPr lang="en-US" altLang="en-US" sz="2400" b="1" kern="100" dirty="0">
                <a:solidFill>
                  <a:schemeClr val="bg1"/>
                </a:solidFill>
                <a:latin typeface="Lato" panose="020F0502020204030203" pitchFamily="34" charset="0"/>
                <a:ea typeface="SimSun" panose="02010600030101010101" pitchFamily="2" charset="-122"/>
                <a:cs typeface="Lato" panose="020F0502020204030203" pitchFamily="34" charset="0"/>
              </a:rPr>
              <a:t>CÁC CÔNG NGHỆ SỬ DỤNG</a:t>
            </a:r>
            <a:endParaRPr lang="vi-VN" altLang="en-US" sz="2400" b="1" kern="100" dirty="0">
              <a:solidFill>
                <a:schemeClr val="bg1"/>
              </a:solidFill>
              <a:effectLst/>
              <a:latin typeface="Lato" panose="020F0502020204030203" pitchFamily="34" charset="0"/>
              <a:ea typeface="SimSun" panose="02010600030101010101" pitchFamily="2" charset="-122"/>
              <a:cs typeface="Lato" panose="020F0502020204030203" pitchFamily="34" charset="0"/>
            </a:endParaRPr>
          </a:p>
        </p:txBody>
      </p:sp>
      <p:sp>
        <p:nvSpPr>
          <p:cNvPr id="58" name="Hộp Văn bản 57"/>
          <p:cNvSpPr txBox="1"/>
          <p:nvPr/>
        </p:nvSpPr>
        <p:spPr>
          <a:xfrm>
            <a:off x="164408" y="945175"/>
            <a:ext cx="5342068" cy="1204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340">
              <a:lnSpc>
                <a:spcPct val="150000"/>
              </a:lnSpc>
              <a:spcAft>
                <a:spcPts val="600"/>
              </a:spcAft>
            </a:pPr>
            <a:r>
              <a:rPr lang="vi-VN" alt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1. </a:t>
            </a:r>
            <a:r>
              <a:rPr lang="en-US" alt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TỔNG QUAN VỀ </a:t>
            </a:r>
            <a:r>
              <a:rPr lang="en-US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ĐỀ TÀI</a:t>
            </a:r>
            <a:endParaRPr lang="vi-VN" altLang="en-US" sz="2400" b="1" dirty="0">
              <a:solidFill>
                <a:schemeClr val="bg1"/>
              </a:solidFill>
              <a:effectLst/>
              <a:latin typeface="Lato" panose="020F0502020204030203" pitchFamily="34" charset="0"/>
              <a:ea typeface="Calibri" panose="020F0502020204030204" charset="0"/>
              <a:cs typeface="Lato" panose="020F0502020204030203" pitchFamily="34" charset="0"/>
            </a:endParaRPr>
          </a:p>
          <a:p>
            <a:pPr indent="180340">
              <a:lnSpc>
                <a:spcPct val="150000"/>
              </a:lnSpc>
              <a:spcAft>
                <a:spcPts val="600"/>
              </a:spcAft>
            </a:pPr>
            <a:endParaRPr lang="vi-VN" altLang="en-US" sz="2400" b="1" dirty="0">
              <a:solidFill>
                <a:schemeClr val="bg1"/>
              </a:solidFill>
              <a:effectLst/>
              <a:latin typeface="Lato" panose="020F0502020204030203" pitchFamily="34" charset="0"/>
              <a:ea typeface="Calibri" panose="020F0502020204030204" charset="0"/>
              <a:cs typeface="Lato" panose="020F0502020204030203" pitchFamily="34" charset="0"/>
            </a:endParaRPr>
          </a:p>
        </p:txBody>
      </p:sp>
      <p:grpSp>
        <p:nvGrpSpPr>
          <p:cNvPr id="46" name="Nhóm 33"/>
          <p:cNvGrpSpPr/>
          <p:nvPr/>
        </p:nvGrpSpPr>
        <p:grpSpPr>
          <a:xfrm rot="10800000">
            <a:off x="7207885" y="4917439"/>
            <a:ext cx="4819706" cy="624839"/>
            <a:chOff x="1158240" y="1595120"/>
            <a:chExt cx="3859308" cy="624839"/>
          </a:xfrm>
        </p:grpSpPr>
        <p:cxnSp>
          <p:nvCxnSpPr>
            <p:cNvPr id="47" name="Đường nối Thẳng 29"/>
            <p:cNvCxnSpPr/>
            <p:nvPr/>
          </p:nvCxnSpPr>
          <p:spPr>
            <a:xfrm flipH="1" flipV="1">
              <a:off x="4469765" y="1595120"/>
              <a:ext cx="547783" cy="624839"/>
            </a:xfrm>
            <a:prstGeom prst="line">
              <a:avLst/>
            </a:prstGeom>
            <a:ln w="25400">
              <a:solidFill>
                <a:srgbClr val="7894B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Đường nối Thẳng 32"/>
            <p:cNvCxnSpPr/>
            <p:nvPr/>
          </p:nvCxnSpPr>
          <p:spPr>
            <a:xfrm flipH="1">
              <a:off x="1158240" y="1595120"/>
              <a:ext cx="3322320" cy="0"/>
            </a:xfrm>
            <a:prstGeom prst="line">
              <a:avLst/>
            </a:prstGeom>
            <a:ln w="25400">
              <a:solidFill>
                <a:srgbClr val="7894B8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Hộp Văn bản 57"/>
          <p:cNvSpPr txBox="1"/>
          <p:nvPr/>
        </p:nvSpPr>
        <p:spPr>
          <a:xfrm>
            <a:off x="7655633" y="4943178"/>
            <a:ext cx="4391822" cy="5733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80340">
              <a:lnSpc>
                <a:spcPct val="150000"/>
              </a:lnSpc>
              <a:spcAft>
                <a:spcPts val="600"/>
              </a:spcAft>
            </a:pPr>
            <a:r>
              <a:rPr lang="vi-VN" altLang="en-US" sz="24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4. </a:t>
            </a:r>
            <a:r>
              <a:rPr lang="en-US" altLang="en-US" sz="2400" b="1" dirty="0">
                <a:solidFill>
                  <a:schemeClr val="bg1"/>
                </a:solidFill>
                <a:latin typeface="Lato" panose="020F0502020204030203" pitchFamily="34" charset="0"/>
                <a:ea typeface="Calibri" panose="020F0502020204030204" charset="0"/>
                <a:cs typeface="Lato" panose="020F0502020204030203" pitchFamily="34" charset="0"/>
              </a:rPr>
              <a:t>KẾT QUẢ VÀ THẢO LUẬN</a:t>
            </a:r>
            <a:endParaRPr lang="vi-VN" altLang="en-US" sz="2400" b="1" dirty="0">
              <a:solidFill>
                <a:schemeClr val="bg1"/>
              </a:solidFill>
              <a:effectLst/>
              <a:latin typeface="Lato" panose="020F0502020204030203" pitchFamily="34" charset="0"/>
              <a:ea typeface="Calibri" panose="020F050202020403020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535</Words>
  <Application>Microsoft Office PowerPoint</Application>
  <PresentationFormat>Widescreen</PresentationFormat>
  <Paragraphs>83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SimSun</vt:lpstr>
      <vt:lpstr>Arial</vt:lpstr>
      <vt:lpstr>Calibri</vt:lpstr>
      <vt:lpstr>Calibri Light</vt:lpstr>
      <vt:lpstr>Lato</vt:lpstr>
      <vt:lpstr>Times New Roman</vt:lpstr>
      <vt:lpstr>Wingdings</vt:lpstr>
      <vt:lpstr>Chủ đề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Vũ Văn</dc:creator>
  <cp:lastModifiedBy>LENOVO</cp:lastModifiedBy>
  <cp:revision>193</cp:revision>
  <dcterms:created xsi:type="dcterms:W3CDTF">2021-10-27T11:22:00Z</dcterms:created>
  <dcterms:modified xsi:type="dcterms:W3CDTF">2023-06-01T07:31:04Z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CB12816C78B54AECBD68AA92599CD31C</vt:lpwstr>
  </property>
  <property fmtid="{D5CDD505-2E9C-101B-9397-08002B2CF9AE}" pid="3" name="KSOProductBuildVer">
    <vt:lpwstr>1033-11.2.0.11417</vt:lpwstr>
  </property>
</Properties>
</file>